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2" roundtripDataSignature="AMtx7mg7XjWL1foQ34DrfHnkW0S4HuBx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0"/>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FEFEFE"/>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0"/>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FEFEFE"/>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19" name="Google Shape;19;p4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22" name="Google Shape;22;p40"/>
          <p:cNvSpPr/>
          <p:nvPr/>
        </p:nvSpPr>
        <p:spPr>
          <a:xfrm>
            <a:off x="0" y="-1"/>
            <a:ext cx="12192000" cy="4572001"/>
          </a:xfrm>
          <a:prstGeom prst="rect">
            <a:avLst/>
          </a:prstGeom>
          <a:blipFill rotWithShape="1">
            <a:blip r:embed="rId2">
              <a:alphaModFix/>
            </a:blip>
            <a:tile algn="tl" flip="none" tx="25400" sx="71000" ty="6350" sy="71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 name="Google Shape;23;p40"/>
          <p:cNvCxnSpPr/>
          <p:nvPr/>
        </p:nvCxnSpPr>
        <p:spPr>
          <a:xfrm rot="10800000">
            <a:off x="8386842"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4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9"/>
          <p:cNvSpPr txBox="1"/>
          <p:nvPr>
            <p:ph idx="1" type="body"/>
          </p:nvPr>
        </p:nvSpPr>
        <p:spPr>
          <a:xfrm rot="5400000">
            <a:off x="3872484"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4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50"/>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50"/>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5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90" name="Google Shape;90;p50"/>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 name="Shape 24"/>
        <p:cNvGrpSpPr/>
        <p:nvPr/>
      </p:nvGrpSpPr>
      <p:grpSpPr>
        <a:xfrm>
          <a:off x="0" y="0"/>
          <a:ext cx="0" cy="0"/>
          <a:chOff x="0" y="0"/>
          <a:chExt cx="0" cy="0"/>
        </a:xfrm>
      </p:grpSpPr>
      <p:sp>
        <p:nvSpPr>
          <p:cNvPr id="25" name="Google Shape;25;p41"/>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1"/>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27" name="Google Shape;27;p41"/>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8" name="Google Shape;28;p4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 name="Shape 31"/>
        <p:cNvGrpSpPr/>
        <p:nvPr/>
      </p:nvGrpSpPr>
      <p:grpSpPr>
        <a:xfrm>
          <a:off x="0" y="0"/>
          <a:ext cx="0" cy="0"/>
          <a:chOff x="0" y="0"/>
          <a:chExt cx="0" cy="0"/>
        </a:xfrm>
      </p:grpSpPr>
      <p:sp>
        <p:nvSpPr>
          <p:cNvPr id="32" name="Google Shape;32;p4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2"/>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4" name="Google Shape;34;p42"/>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42"/>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6" name="Google Shape;36;p42"/>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4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4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3"/>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 name="Google Shape;43;p43"/>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4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4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 name="Shape 51"/>
        <p:cNvGrpSpPr/>
        <p:nvPr/>
      </p:nvGrpSpPr>
      <p:grpSpPr>
        <a:xfrm>
          <a:off x="0" y="0"/>
          <a:ext cx="0" cy="0"/>
          <a:chOff x="0" y="0"/>
          <a:chExt cx="0" cy="0"/>
        </a:xfrm>
      </p:grpSpPr>
      <p:sp>
        <p:nvSpPr>
          <p:cNvPr id="52" name="Google Shape;52;p4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5"/>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4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46"/>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FEFEFE"/>
              </a:buClr>
              <a:buSzPts val="5000"/>
              <a:buFont typeface="Twentieth Century"/>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6"/>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FEFEFE"/>
                </a:solidFill>
              </a:defRPr>
            </a:lvl1pPr>
            <a:lvl2pPr indent="-228600" lvl="1" marL="914400" algn="l">
              <a:lnSpc>
                <a:spcPct val="90000"/>
              </a:lnSpc>
              <a:spcBef>
                <a:spcPts val="200"/>
              </a:spcBef>
              <a:spcAft>
                <a:spcPts val="0"/>
              </a:spcAft>
              <a:buSzPts val="1800"/>
              <a:buNone/>
              <a:defRPr sz="1800">
                <a:solidFill>
                  <a:schemeClr val="lt1"/>
                </a:solidFill>
              </a:defRPr>
            </a:lvl2pPr>
            <a:lvl3pPr indent="-228600" lvl="2" marL="1371600" algn="l">
              <a:lnSpc>
                <a:spcPct val="90000"/>
              </a:lnSpc>
              <a:spcBef>
                <a:spcPts val="400"/>
              </a:spcBef>
              <a:spcAft>
                <a:spcPts val="0"/>
              </a:spcAft>
              <a:buSzPts val="1600"/>
              <a:buNone/>
              <a:defRPr sz="1600">
                <a:solidFill>
                  <a:schemeClr val="lt1"/>
                </a:solidFill>
              </a:defRPr>
            </a:lvl3pPr>
            <a:lvl4pPr indent="-228600" lvl="3" marL="1828800" algn="l">
              <a:lnSpc>
                <a:spcPct val="90000"/>
              </a:lnSpc>
              <a:spcBef>
                <a:spcPts val="400"/>
              </a:spcBef>
              <a:spcAft>
                <a:spcPts val="0"/>
              </a:spcAft>
              <a:buSzPts val="1400"/>
              <a:buNone/>
              <a:defRPr sz="1400">
                <a:solidFill>
                  <a:schemeClr val="lt1"/>
                </a:solidFill>
              </a:defRPr>
            </a:lvl4pPr>
            <a:lvl5pPr indent="-228600" lvl="4" marL="2286000" algn="l">
              <a:lnSpc>
                <a:spcPct val="90000"/>
              </a:lnSpc>
              <a:spcBef>
                <a:spcPts val="400"/>
              </a:spcBef>
              <a:spcAft>
                <a:spcPts val="0"/>
              </a:spcAft>
              <a:buSzPts val="1400"/>
              <a:buNone/>
              <a:defRPr sz="1400">
                <a:solidFill>
                  <a:schemeClr val="lt1"/>
                </a:solidFill>
              </a:defRPr>
            </a:lvl5pPr>
            <a:lvl6pPr indent="-228600" lvl="5" marL="2743200" algn="l">
              <a:lnSpc>
                <a:spcPct val="90000"/>
              </a:lnSpc>
              <a:spcBef>
                <a:spcPts val="400"/>
              </a:spcBef>
              <a:spcAft>
                <a:spcPts val="0"/>
              </a:spcAft>
              <a:buSzPts val="1400"/>
              <a:buNone/>
              <a:defRPr sz="1400">
                <a:solidFill>
                  <a:schemeClr val="lt1"/>
                </a:solidFill>
              </a:defRPr>
            </a:lvl6pPr>
            <a:lvl7pPr indent="-228600" lvl="6" marL="3200400" algn="l">
              <a:lnSpc>
                <a:spcPct val="90000"/>
              </a:lnSpc>
              <a:spcBef>
                <a:spcPts val="400"/>
              </a:spcBef>
              <a:spcAft>
                <a:spcPts val="0"/>
              </a:spcAft>
              <a:buSzPts val="1400"/>
              <a:buNone/>
              <a:defRPr sz="1400">
                <a:solidFill>
                  <a:schemeClr val="lt1"/>
                </a:solidFill>
              </a:defRPr>
            </a:lvl7pPr>
            <a:lvl8pPr indent="-228600" lvl="7" marL="3657600" algn="l">
              <a:lnSpc>
                <a:spcPct val="90000"/>
              </a:lnSpc>
              <a:spcBef>
                <a:spcPts val="400"/>
              </a:spcBef>
              <a:spcAft>
                <a:spcPts val="0"/>
              </a:spcAft>
              <a:buSzPts val="1400"/>
              <a:buNone/>
              <a:defRPr sz="1400">
                <a:solidFill>
                  <a:schemeClr val="lt1"/>
                </a:solidFill>
              </a:defRPr>
            </a:lvl8pPr>
            <a:lvl9pPr indent="-228600" lvl="8" marL="4114800" algn="l">
              <a:lnSpc>
                <a:spcPct val="90000"/>
              </a:lnSpc>
              <a:spcBef>
                <a:spcPts val="400"/>
              </a:spcBef>
              <a:spcAft>
                <a:spcPts val="400"/>
              </a:spcAft>
              <a:buSzPts val="1400"/>
              <a:buNone/>
              <a:defRPr sz="1400">
                <a:solidFill>
                  <a:schemeClr val="lt1"/>
                </a:solidFill>
              </a:defRPr>
            </a:lvl9pPr>
          </a:lstStyle>
          <a:p/>
        </p:txBody>
      </p:sp>
      <p:sp>
        <p:nvSpPr>
          <p:cNvPr id="60" name="Google Shape;60;p4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46"/>
          <p:cNvSpPr/>
          <p:nvPr/>
        </p:nvSpPr>
        <p:spPr>
          <a:xfrm>
            <a:off x="0" y="-1"/>
            <a:ext cx="12192000" cy="4572000"/>
          </a:xfrm>
          <a:prstGeom prst="rect">
            <a:avLst/>
          </a:prstGeom>
          <a:blipFill rotWithShape="1">
            <a:blip r:embed="rId2">
              <a:alphaModFix/>
            </a:blip>
            <a:tile algn="tl" flip="none" tx="25400" sx="71000" ty="6350" sy="71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 name="Google Shape;64;p46"/>
          <p:cNvCxnSpPr/>
          <p:nvPr/>
        </p:nvCxnSpPr>
        <p:spPr>
          <a:xfrm rot="10800000">
            <a:off x="8386842" y="5264106"/>
            <a:ext cx="0" cy="9144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4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48"/>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FEFEFE"/>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8"/>
          <p:cNvSpPr/>
          <p:nvPr>
            <p:ph idx="2" type="pic"/>
          </p:nvPr>
        </p:nvSpPr>
        <p:spPr>
          <a:xfrm>
            <a:off x="0" y="-1"/>
            <a:ext cx="12188952" cy="4572000"/>
          </a:xfrm>
          <a:prstGeom prst="rect">
            <a:avLst/>
          </a:prstGeom>
          <a:solidFill>
            <a:schemeClr val="accent1"/>
          </a:solidFill>
          <a:ln>
            <a:noFill/>
          </a:ln>
        </p:spPr>
        <p:txBody>
          <a:bodyPr anchorCtr="0" anchor="t" bIns="45700" lIns="457200" spcFirstLastPara="1" rIns="45700" wrap="square" tIns="365750">
            <a:normAutofit/>
          </a:bodyPr>
          <a:lstStyle>
            <a:lvl1pPr lvl="0" marR="0" rtl="0" algn="l">
              <a:lnSpc>
                <a:spcPct val="90000"/>
              </a:lnSpc>
              <a:spcBef>
                <a:spcPts val="1200"/>
              </a:spcBef>
              <a:spcAft>
                <a:spcPts val="0"/>
              </a:spcAft>
              <a:buClr>
                <a:schemeClr val="accent1"/>
              </a:buClr>
              <a:buSzPts val="3200"/>
              <a:buFont typeface="Twentieth Century"/>
              <a:buNone/>
              <a:defRPr b="0" i="0" sz="3200" u="none" cap="none" strike="noStrike">
                <a:solidFill>
                  <a:schemeClr val="lt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1"/>
              </a:buClr>
              <a:buSzPts val="2800"/>
              <a:buFont typeface="Noto Sans Symbols"/>
              <a:buNone/>
              <a:defRPr b="0" i="0" sz="2800" u="none" cap="none" strike="noStrike">
                <a:solidFill>
                  <a:schemeClr val="lt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1"/>
              </a:buClr>
              <a:buSzPts val="2400"/>
              <a:buFont typeface="Noto Sans Symbols"/>
              <a:buNone/>
              <a:defRPr b="0" i="0" sz="2400" u="none" cap="none" strike="noStrike">
                <a:solidFill>
                  <a:schemeClr val="lt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9pPr>
          </a:lstStyle>
          <a:p/>
        </p:txBody>
      </p:sp>
      <p:sp>
        <p:nvSpPr>
          <p:cNvPr id="73" name="Google Shape;73;p48"/>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FEFEFE"/>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4" name="Google Shape;74;p4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77" name="Google Shape;77;p48"/>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FEFEFE"/>
              </a:buClr>
              <a:buSzPts val="5000"/>
              <a:buFont typeface="Twentieth Century"/>
              <a:buNone/>
              <a:defRPr b="0" i="0" sz="5000" u="none" cap="none" strike="noStrike">
                <a:solidFill>
                  <a:srgbClr val="FEFEFE"/>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9"/>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lt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lt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9pPr>
          </a:lstStyle>
          <a:p/>
        </p:txBody>
      </p:sp>
      <p:sp>
        <p:nvSpPr>
          <p:cNvPr id="12" name="Google Shape;12;p3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FEFEFE"/>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3" name="Google Shape;13;p3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FEFEFE"/>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4" name="Google Shape;14;p3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39"/>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instagram.com/misspattymonroe/" TargetMode="External"/><Relationship Id="rId4" Type="http://schemas.openxmlformats.org/officeDocument/2006/relationships/hyperlink" Target="https://www.instagram.com/imcalebwilliams/" TargetMode="External"/><Relationship Id="rId9" Type="http://schemas.openxmlformats.org/officeDocument/2006/relationships/hyperlink" Target="https://www.instagram.com/explore/tags/sssns/" TargetMode="External"/><Relationship Id="rId5" Type="http://schemas.openxmlformats.org/officeDocument/2006/relationships/hyperlink" Target="https://www.instagram.com/joshkatts/" TargetMode="External"/><Relationship Id="rId6" Type="http://schemas.openxmlformats.org/officeDocument/2006/relationships/hyperlink" Target="https://www.instagram.com/vaughn.webber/" TargetMode="External"/><Relationship Id="rId7" Type="http://schemas.openxmlformats.org/officeDocument/2006/relationships/hyperlink" Target="https://www.instagram.com/gsuspect/" TargetMode="External"/><Relationship Id="rId8" Type="http://schemas.openxmlformats.org/officeDocument/2006/relationships/hyperlink" Target="https://www.instagram.com/muzeekchild/" TargetMode="External"/><Relationship Id="rId11" Type="http://schemas.openxmlformats.org/officeDocument/2006/relationships/hyperlink" Target="https://www.instagram.com/awizy_odd/" TargetMode="External"/><Relationship Id="rId10" Type="http://schemas.openxmlformats.org/officeDocument/2006/relationships/hyperlink" Target="https://www.instagram.com/explore/tags/malatjie/" TargetMode="External"/><Relationship Id="rId13" Type="http://schemas.openxmlformats.org/officeDocument/2006/relationships/image" Target="../media/image14.jpg"/><Relationship Id="rId12" Type="http://schemas.openxmlformats.org/officeDocument/2006/relationships/hyperlink" Target="https://www.instagram.com/p/BfqjnGmjAlr/" TargetMode="External"/><Relationship Id="rId1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hyperlink" Target="https://www.instagram.com/misspattymonroe/" TargetMode="External"/><Relationship Id="rId5" Type="http://schemas.openxmlformats.org/officeDocument/2006/relationships/hyperlink" Target="https://www.instagram.com/p/Bfq-QcfDnm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hyperlink" Target="https://www.instagram.com/misspattymonroe/" TargetMode="External"/><Relationship Id="rId5" Type="http://schemas.openxmlformats.org/officeDocument/2006/relationships/hyperlink" Target="https://www.instagram.com/explore/tags/mamamalatjie/" TargetMode="External"/><Relationship Id="rId6" Type="http://schemas.openxmlformats.org/officeDocument/2006/relationships/hyperlink" Target="https://www.instagram.com/awizy_odd/" TargetMode="External"/><Relationship Id="rId7" Type="http://schemas.openxmlformats.org/officeDocument/2006/relationships/hyperlink" Target="https://www.instagram.com/p/BftL2xfjHF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instagram.com/misspattymonroe/" TargetMode="External"/><Relationship Id="rId4" Type="http://schemas.openxmlformats.org/officeDocument/2006/relationships/hyperlink" Target="https://www.instagram.com/explore/tags/rielvanhiphop/" TargetMode="External"/><Relationship Id="rId9" Type="http://schemas.openxmlformats.org/officeDocument/2006/relationships/hyperlink" Target="https://www.instagram.com/explore/tags/rielvanhiphop/" TargetMode="External"/><Relationship Id="rId5" Type="http://schemas.openxmlformats.org/officeDocument/2006/relationships/hyperlink" Target="https://www.instagram.com/socioculture_bynaeelahjumat/" TargetMode="External"/><Relationship Id="rId6" Type="http://schemas.openxmlformats.org/officeDocument/2006/relationships/hyperlink" Target="https://www.instagram.com/indexfinger88/" TargetMode="External"/><Relationship Id="rId7" Type="http://schemas.openxmlformats.org/officeDocument/2006/relationships/hyperlink" Target="https://www.instagram.com/explore/tags/woordfees/" TargetMode="External"/><Relationship Id="rId8" Type="http://schemas.openxmlformats.org/officeDocument/2006/relationships/hyperlink" Target="https://www.instagram.com/explore/tags/malatjie/" TargetMode="External"/><Relationship Id="rId11" Type="http://schemas.openxmlformats.org/officeDocument/2006/relationships/hyperlink" Target="https://www.instagram.com/explore/tags/theater/" TargetMode="External"/><Relationship Id="rId10" Type="http://schemas.openxmlformats.org/officeDocument/2006/relationships/hyperlink" Target="https://www.instagram.com/explore/tags/mamamalatjie/" TargetMode="External"/><Relationship Id="rId13" Type="http://schemas.openxmlformats.org/officeDocument/2006/relationships/hyperlink" Target="https://www.instagram.com/explore/tags/realstories/" TargetMode="External"/><Relationship Id="rId12" Type="http://schemas.openxmlformats.org/officeDocument/2006/relationships/hyperlink" Target="https://www.instagram.com/explore/tags/life/" TargetMode="External"/><Relationship Id="rId15" Type="http://schemas.openxmlformats.org/officeDocument/2006/relationships/hyperlink" Target="https://www.instagram.com/p/Bf8bEWijc9W/" TargetMode="External"/><Relationship Id="rId14" Type="http://schemas.openxmlformats.org/officeDocument/2006/relationships/hyperlink" Target="https://www.instagram.com/explore/tags/kos/" TargetMode="External"/><Relationship Id="rId17" Type="http://schemas.openxmlformats.org/officeDocument/2006/relationships/image" Target="../media/image24.jpg"/><Relationship Id="rId16"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hyperlink" Target="https://www.instagram.com/misspattymonroe/" TargetMode="External"/><Relationship Id="rId9" Type="http://schemas.openxmlformats.org/officeDocument/2006/relationships/hyperlink" Target="https://www.instagram.com/explore/tags/firstthingsfirst/" TargetMode="External"/><Relationship Id="rId5" Type="http://schemas.openxmlformats.org/officeDocument/2006/relationships/hyperlink" Target="https://www.instagram.com/indexfinger88/" TargetMode="External"/><Relationship Id="rId6" Type="http://schemas.openxmlformats.org/officeDocument/2006/relationships/hyperlink" Target="https://www.instagram.com/explore/tags/wcw/" TargetMode="External"/><Relationship Id="rId7" Type="http://schemas.openxmlformats.org/officeDocument/2006/relationships/hyperlink" Target="https://www.instagram.com/explore/tags/wce/" TargetMode="External"/><Relationship Id="rId8" Type="http://schemas.openxmlformats.org/officeDocument/2006/relationships/hyperlink" Target="https://www.instagram.com/explore/tags/pieceofmind/" TargetMode="External"/><Relationship Id="rId11" Type="http://schemas.openxmlformats.org/officeDocument/2006/relationships/hyperlink" Target="https://www.instagram.com/explore/tags/malatjie/" TargetMode="External"/><Relationship Id="rId10" Type="http://schemas.openxmlformats.org/officeDocument/2006/relationships/hyperlink" Target="https://www.instagram.com/explore/tags/mamamalatjie/" TargetMode="External"/><Relationship Id="rId12" Type="http://schemas.openxmlformats.org/officeDocument/2006/relationships/hyperlink" Target="https://www.instagram.com/p/BgB8AC9lfY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hyperlink" Target="https://www.instagram.com/misspattymonroe/" TargetMode="External"/><Relationship Id="rId9" Type="http://schemas.openxmlformats.org/officeDocument/2006/relationships/hyperlink" Target="https://www.instagram.com/explore/tags/rielvanhiphop/" TargetMode="External"/><Relationship Id="rId5" Type="http://schemas.openxmlformats.org/officeDocument/2006/relationships/hyperlink" Target="https://www.instagram.com/explore/tags/malatjie/" TargetMode="External"/><Relationship Id="rId6" Type="http://schemas.openxmlformats.org/officeDocument/2006/relationships/hyperlink" Target="https://www.instagram.com/explore/tags/stage/" TargetMode="External"/><Relationship Id="rId7" Type="http://schemas.openxmlformats.org/officeDocument/2006/relationships/hyperlink" Target="https://www.instagram.com/explore/tags/socioculture/" TargetMode="External"/><Relationship Id="rId8" Type="http://schemas.openxmlformats.org/officeDocument/2006/relationships/hyperlink" Target="https://www.instagram.com/explore/tags/colab/" TargetMode="External"/><Relationship Id="rId11" Type="http://schemas.openxmlformats.org/officeDocument/2006/relationships/hyperlink" Target="https://www.instagram.com/indexfinger88/" TargetMode="External"/><Relationship Id="rId10" Type="http://schemas.openxmlformats.org/officeDocument/2006/relationships/hyperlink" Target="https://www.instagram.com/explore/tags/haakiesdraad/" TargetMode="External"/><Relationship Id="rId12" Type="http://schemas.openxmlformats.org/officeDocument/2006/relationships/hyperlink" Target="https://www.instagram.com/p/BgJlf4HltB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hyperlink" Target="https://www.instagram.com/misspattymonroe/" TargetMode="External"/><Relationship Id="rId9" Type="http://schemas.openxmlformats.org/officeDocument/2006/relationships/hyperlink" Target="https://www.instagram.com/indexfinger88/" TargetMode="External"/><Relationship Id="rId5" Type="http://schemas.openxmlformats.org/officeDocument/2006/relationships/hyperlink" Target="https://www.instagram.com/explore/tags/pittekoppe/" TargetMode="External"/><Relationship Id="rId6" Type="http://schemas.openxmlformats.org/officeDocument/2006/relationships/hyperlink" Target="https://www.instagram.com/explore/tags/bossiekoppe/" TargetMode="External"/><Relationship Id="rId7" Type="http://schemas.openxmlformats.org/officeDocument/2006/relationships/hyperlink" Target="https://www.instagram.com/explore/tags/malatjies/" TargetMode="External"/><Relationship Id="rId8" Type="http://schemas.openxmlformats.org/officeDocument/2006/relationships/hyperlink" Target="https://www.instagram.com/explore/tags/goemahare/" TargetMode="External"/><Relationship Id="rId10" Type="http://schemas.openxmlformats.org/officeDocument/2006/relationships/hyperlink" Target="https://www.instagram.com/p/BgOsT8kFB-B/"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hyperlink" Target="https://www.instagram.com/misspattymonroe/" TargetMode="External"/><Relationship Id="rId5" Type="http://schemas.openxmlformats.org/officeDocument/2006/relationships/hyperlink" Target="https://www.instagram.com/explore/tags/malatjie/" TargetMode="External"/><Relationship Id="rId6" Type="http://schemas.openxmlformats.org/officeDocument/2006/relationships/hyperlink" Target="https://www.instagram.com/awizy_odd/" TargetMode="External"/><Relationship Id="rId7" Type="http://schemas.openxmlformats.org/officeDocument/2006/relationships/hyperlink" Target="https://www.instagram.com/p/BgRarzLFG2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hyperlink" Target="https://www.instagram.com/misspattymonroe/" TargetMode="External"/><Relationship Id="rId5" Type="http://schemas.openxmlformats.org/officeDocument/2006/relationships/hyperlink" Target="https://www.instagram.com/explore/tags/havefaith/" TargetMode="External"/><Relationship Id="rId6" Type="http://schemas.openxmlformats.org/officeDocument/2006/relationships/hyperlink" Target="https://www.instagram.com/explore/tags/malatjie/" TargetMode="External"/><Relationship Id="rId7" Type="http://schemas.openxmlformats.org/officeDocument/2006/relationships/hyperlink" Target="https://www.instagram.com/awizy_odd/" TargetMode="External"/><Relationship Id="rId8" Type="http://schemas.openxmlformats.org/officeDocument/2006/relationships/hyperlink" Target="https://www.instagram.com/p/BgTrPDTF7A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hyperlink" Target="https://www.instagram.com/misspattymonroe/" TargetMode="External"/><Relationship Id="rId5" Type="http://schemas.openxmlformats.org/officeDocument/2006/relationships/hyperlink" Target="https://www.instagram.com/indexfinger88/" TargetMode="External"/><Relationship Id="rId6" Type="http://schemas.openxmlformats.org/officeDocument/2006/relationships/hyperlink" Target="https://www.instagram.com/p/BgW8Vm3lL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hyperlink" Target="https://www.instagram.com/misspattymonroe/" TargetMode="External"/><Relationship Id="rId5" Type="http://schemas.openxmlformats.org/officeDocument/2006/relationships/hyperlink" Target="https://www.instagram.com/misspattymonroe/" TargetMode="External"/><Relationship Id="rId6" Type="http://schemas.openxmlformats.org/officeDocument/2006/relationships/hyperlink" Target="https://www.instagram.com/p/Bc1iskijmE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g"/><Relationship Id="rId4" Type="http://schemas.openxmlformats.org/officeDocument/2006/relationships/hyperlink" Target="https://www.instagram.com/misspattymonroe/" TargetMode="External"/><Relationship Id="rId5" Type="http://schemas.openxmlformats.org/officeDocument/2006/relationships/hyperlink" Target="https://www.instagram.com/shotsbyshimi/" TargetMode="External"/><Relationship Id="rId6" Type="http://schemas.openxmlformats.org/officeDocument/2006/relationships/hyperlink" Target="https://www.instagram.com/p/BghE9sTFG6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hyperlink" Target="https://www.instagram.com/misspattymonroe/" TargetMode="External"/><Relationship Id="rId5" Type="http://schemas.openxmlformats.org/officeDocument/2006/relationships/hyperlink" Target="https://www.instagram.com/channelotv/" TargetMode="External"/><Relationship Id="rId6" Type="http://schemas.openxmlformats.org/officeDocument/2006/relationships/hyperlink" Target="https://www.instagram.com/byjono/" TargetMode="External"/><Relationship Id="rId7" Type="http://schemas.openxmlformats.org/officeDocument/2006/relationships/hyperlink" Target="https://www.instagram.com/p/Bg36cMGjXF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hyperlink" Target="https://www.instagram.com/misspattymonroe/" TargetMode="External"/><Relationship Id="rId5" Type="http://schemas.openxmlformats.org/officeDocument/2006/relationships/hyperlink" Target="https://www.instagram.com/explore/tags/rbmfjhb/" TargetMode="External"/><Relationship Id="rId6" Type="http://schemas.openxmlformats.org/officeDocument/2006/relationships/hyperlink" Target="https://www.instagram.com/p/BhWlMW-DEY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instagram.com/misspattymonroe/" TargetMode="External"/><Relationship Id="rId4" Type="http://schemas.openxmlformats.org/officeDocument/2006/relationships/hyperlink" Target="https://www.instagram.com/explore/tags/rbmfjhb/" TargetMode="External"/><Relationship Id="rId9" Type="http://schemas.openxmlformats.org/officeDocument/2006/relationships/image" Target="../media/image37.jpg"/><Relationship Id="rId5" Type="http://schemas.openxmlformats.org/officeDocument/2006/relationships/hyperlink" Target="https://www.instagram.com/aust_malema/" TargetMode="External"/><Relationship Id="rId6" Type="http://schemas.openxmlformats.org/officeDocument/2006/relationships/hyperlink" Target="https://www.instagram.com/annieswardroberentals/" TargetMode="External"/><Relationship Id="rId7" Type="http://schemas.openxmlformats.org/officeDocument/2006/relationships/hyperlink" Target="https://www.instagram.com/p/BhYuFQJjGyr/" TargetMode="External"/><Relationship Id="rId8" Type="http://schemas.openxmlformats.org/officeDocument/2006/relationships/image" Target="../media/image35.jpg"/><Relationship Id="rId10"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instagram.com/misspattymonroe/" TargetMode="External"/><Relationship Id="rId4" Type="http://schemas.openxmlformats.org/officeDocument/2006/relationships/hyperlink" Target="https://www.instagram.com/explore/tags/rbmfjhb/" TargetMode="External"/><Relationship Id="rId5" Type="http://schemas.openxmlformats.org/officeDocument/2006/relationships/hyperlink" Target="https://www.instagram.com/aust_malema/" TargetMode="External"/><Relationship Id="rId6" Type="http://schemas.openxmlformats.org/officeDocument/2006/relationships/hyperlink" Target="https://www.instagram.com/p/BheYKtJDsre/" TargetMode="External"/><Relationship Id="rId7" Type="http://schemas.openxmlformats.org/officeDocument/2006/relationships/image" Target="../media/image39.jpg"/><Relationship Id="rId8"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www.instagram.com/misspattymonroe/" TargetMode="External"/><Relationship Id="rId4" Type="http://schemas.openxmlformats.org/officeDocument/2006/relationships/hyperlink" Target="https://www.instagram.com/_lisa_hendricks/" TargetMode="External"/><Relationship Id="rId9" Type="http://schemas.openxmlformats.org/officeDocument/2006/relationships/hyperlink" Target="https://www.instagram.com/explore/tags/bttc2018/" TargetMode="External"/><Relationship Id="rId5" Type="http://schemas.openxmlformats.org/officeDocument/2006/relationships/hyperlink" Target="https://www.instagram.com/misskay_sa/" TargetMode="External"/><Relationship Id="rId6" Type="http://schemas.openxmlformats.org/officeDocument/2006/relationships/hyperlink" Target="https://www.instagram.com/aust_malema/" TargetMode="External"/><Relationship Id="rId7" Type="http://schemas.openxmlformats.org/officeDocument/2006/relationships/hyperlink" Target="https://www.instagram.com/explore/tags/mamamalatjie/" TargetMode="External"/><Relationship Id="rId8" Type="http://schemas.openxmlformats.org/officeDocument/2006/relationships/hyperlink" Target="https://www.instagram.com/explore/tags/malatjieontheloose/" TargetMode="External"/><Relationship Id="rId11" Type="http://schemas.openxmlformats.org/officeDocument/2006/relationships/hyperlink" Target="https://www.instagram.com/p/BiG0bo3AbJc/" TargetMode="External"/><Relationship Id="rId10" Type="http://schemas.openxmlformats.org/officeDocument/2006/relationships/hyperlink" Target="https://www.instagram.com/explore/tags/malatjie/" TargetMode="External"/><Relationship Id="rId13" Type="http://schemas.openxmlformats.org/officeDocument/2006/relationships/image" Target="../media/image36.jpg"/><Relationship Id="rId12" Type="http://schemas.openxmlformats.org/officeDocument/2006/relationships/image" Target="../media/image34.jpg"/><Relationship Id="rId15" Type="http://schemas.openxmlformats.org/officeDocument/2006/relationships/image" Target="../media/image46.jpg"/><Relationship Id="rId14"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instagram.com/misspattymonroe/" TargetMode="External"/><Relationship Id="rId4" Type="http://schemas.openxmlformats.org/officeDocument/2006/relationships/hyperlink" Target="https://www.instagram.com/indexfinger88/" TargetMode="External"/><Relationship Id="rId9" Type="http://schemas.openxmlformats.org/officeDocument/2006/relationships/hyperlink" Target="https://www.instagram.com/explore/tags/indexfinger/" TargetMode="External"/><Relationship Id="rId5" Type="http://schemas.openxmlformats.org/officeDocument/2006/relationships/hyperlink" Target="https://www.instagram.com/explore/tags/malatjie/" TargetMode="External"/><Relationship Id="rId6" Type="http://schemas.openxmlformats.org/officeDocument/2006/relationships/hyperlink" Target="https://www.instagram.com/explore/tags/yesiworeheels/" TargetMode="External"/><Relationship Id="rId7" Type="http://schemas.openxmlformats.org/officeDocument/2006/relationships/hyperlink" Target="https://www.instagram.com/explore/tags/iam/" TargetMode="External"/><Relationship Id="rId8" Type="http://schemas.openxmlformats.org/officeDocument/2006/relationships/hyperlink" Target="https://www.instagram.com/explore/tags/mamamalatjie/" TargetMode="External"/><Relationship Id="rId11" Type="http://schemas.openxmlformats.org/officeDocument/2006/relationships/hyperlink" Target="https://www.instagram.com/p/BiMBuheDdmg/" TargetMode="External"/><Relationship Id="rId10" Type="http://schemas.openxmlformats.org/officeDocument/2006/relationships/hyperlink" Target="https://www.instagram.com/explore/tags/sneakerexchange/" TargetMode="External"/><Relationship Id="rId13" Type="http://schemas.openxmlformats.org/officeDocument/2006/relationships/image" Target="../media/image44.jpg"/><Relationship Id="rId12" Type="http://schemas.openxmlformats.org/officeDocument/2006/relationships/image" Target="../media/image49.jpg"/><Relationship Id="rId14"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s://www.instagram.com/misspattymonroe/" TargetMode="External"/><Relationship Id="rId4" Type="http://schemas.openxmlformats.org/officeDocument/2006/relationships/hyperlink" Target="https://www.instagram.com/indexfinger88/" TargetMode="External"/><Relationship Id="rId9" Type="http://schemas.openxmlformats.org/officeDocument/2006/relationships/image" Target="../media/image45.jpg"/><Relationship Id="rId5" Type="http://schemas.openxmlformats.org/officeDocument/2006/relationships/hyperlink" Target="https://www.instagram.com/p/BiOz45tDngD/" TargetMode="External"/><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jpg"/><Relationship Id="rId4" Type="http://schemas.openxmlformats.org/officeDocument/2006/relationships/hyperlink" Target="https://www.instagram.com/misspattymonroe/" TargetMode="External"/><Relationship Id="rId9" Type="http://schemas.openxmlformats.org/officeDocument/2006/relationships/hyperlink" Target="https://www.instagram.com/p/BifJf5nj4xK/" TargetMode="External"/><Relationship Id="rId5" Type="http://schemas.openxmlformats.org/officeDocument/2006/relationships/hyperlink" Target="https://www.instagram.com/explore/tags/sneakerexchange/" TargetMode="External"/><Relationship Id="rId6" Type="http://schemas.openxmlformats.org/officeDocument/2006/relationships/hyperlink" Target="https://www.instagram.com/explore/tags/enegryexchange/" TargetMode="External"/><Relationship Id="rId7" Type="http://schemas.openxmlformats.org/officeDocument/2006/relationships/hyperlink" Target="https://www.instagram.com/explore/tags/malatjie/" TargetMode="External"/><Relationship Id="rId8" Type="http://schemas.openxmlformats.org/officeDocument/2006/relationships/hyperlink" Target="https://www.instagram.com/thabo_meko1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jpg"/><Relationship Id="rId4" Type="http://schemas.openxmlformats.org/officeDocument/2006/relationships/hyperlink" Target="https://www.instagram.com/misspattymonroe/" TargetMode="External"/><Relationship Id="rId9" Type="http://schemas.openxmlformats.org/officeDocument/2006/relationships/hyperlink" Target="https://www.instagram.com/p/Bi3szyxDaOV/" TargetMode="External"/><Relationship Id="rId5" Type="http://schemas.openxmlformats.org/officeDocument/2006/relationships/hyperlink" Target="https://www.instagram.com/thabo_meko16/" TargetMode="External"/><Relationship Id="rId6" Type="http://schemas.openxmlformats.org/officeDocument/2006/relationships/hyperlink" Target="https://www.instagram.com/explore/tags/malatjie/" TargetMode="External"/><Relationship Id="rId7" Type="http://schemas.openxmlformats.org/officeDocument/2006/relationships/hyperlink" Target="https://www.instagram.com/explore/tags/sneakerexchange/" TargetMode="External"/><Relationship Id="rId8" Type="http://schemas.openxmlformats.org/officeDocument/2006/relationships/hyperlink" Target="https://www.instagram.com/explore/tags/mamamalatjie/" TargetMode="External"/></Relationships>
</file>

<file path=ppt/slides/_rels/slide3.xml.rels><?xml version="1.0" encoding="UTF-8" standalone="yes"?><Relationships xmlns="http://schemas.openxmlformats.org/package/2006/relationships"><Relationship Id="rId20" Type="http://schemas.openxmlformats.org/officeDocument/2006/relationships/hyperlink" Target="https://www.instagram.com/youngstacpt/" TargetMode="External"/><Relationship Id="rId22" Type="http://schemas.openxmlformats.org/officeDocument/2006/relationships/hyperlink" Target="https://www.instagram.com/mvziou/" TargetMode="External"/><Relationship Id="rId21" Type="http://schemas.openxmlformats.org/officeDocument/2006/relationships/hyperlink" Target="https://www.instagram.com/lydiajazmine/" TargetMode="External"/><Relationship Id="rId24" Type="http://schemas.openxmlformats.org/officeDocument/2006/relationships/hyperlink" Target="https://www.instagram.com/moozlie/" TargetMode="External"/><Relationship Id="rId23" Type="http://schemas.openxmlformats.org/officeDocument/2006/relationships/hyperlink" Target="https://www.instagram.com/bebecool_ug/"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hyperlink" Target="https://www.instagram.com/misspattymonroe/" TargetMode="External"/><Relationship Id="rId9" Type="http://schemas.openxmlformats.org/officeDocument/2006/relationships/hyperlink" Target="https://www.instagram.com/the_official_denisezimba/" TargetMode="External"/><Relationship Id="rId26" Type="http://schemas.openxmlformats.org/officeDocument/2006/relationships/hyperlink" Target="https://www.instagram.com/moonchildsanelly/" TargetMode="External"/><Relationship Id="rId25" Type="http://schemas.openxmlformats.org/officeDocument/2006/relationships/hyperlink" Target="https://www.instagram.com/awizy_odd/" TargetMode="External"/><Relationship Id="rId28" Type="http://schemas.openxmlformats.org/officeDocument/2006/relationships/hyperlink" Target="https://www.instagram.com/reasonhd_/" TargetMode="External"/><Relationship Id="rId27" Type="http://schemas.openxmlformats.org/officeDocument/2006/relationships/hyperlink" Target="https://www.instagram.com/marazamc/" TargetMode="External"/><Relationship Id="rId5" Type="http://schemas.openxmlformats.org/officeDocument/2006/relationships/hyperlink" Target="https://www.instagram.com/misspattymonroe/" TargetMode="External"/><Relationship Id="rId6" Type="http://schemas.openxmlformats.org/officeDocument/2006/relationships/hyperlink" Target="https://www.instagram.com/gsuspect/" TargetMode="External"/><Relationship Id="rId29" Type="http://schemas.openxmlformats.org/officeDocument/2006/relationships/hyperlink" Target="https://www.instagram.com/kyle_deutsch/" TargetMode="External"/><Relationship Id="rId7" Type="http://schemas.openxmlformats.org/officeDocument/2006/relationships/hyperlink" Target="https://www.instagram.com/shamishamrockza/" TargetMode="External"/><Relationship Id="rId8" Type="http://schemas.openxmlformats.org/officeDocument/2006/relationships/hyperlink" Target="https://www.instagram.com/megan_saucy/" TargetMode="External"/><Relationship Id="rId30" Type="http://schemas.openxmlformats.org/officeDocument/2006/relationships/hyperlink" Target="https://www.instagram.com/p/BeVAsNejHxO/" TargetMode="External"/><Relationship Id="rId11" Type="http://schemas.openxmlformats.org/officeDocument/2006/relationships/hyperlink" Target="https://www.instagram.com/vaughn.webber/" TargetMode="External"/><Relationship Id="rId10" Type="http://schemas.openxmlformats.org/officeDocument/2006/relationships/hyperlink" Target="https://www.instagram.com/thewrongcaleb/" TargetMode="External"/><Relationship Id="rId13" Type="http://schemas.openxmlformats.org/officeDocument/2006/relationships/hyperlink" Target="https://www.instagram.com/muzeekchild/" TargetMode="External"/><Relationship Id="rId12" Type="http://schemas.openxmlformats.org/officeDocument/2006/relationships/hyperlink" Target="https://www.instagram.com/joshkatts/" TargetMode="External"/><Relationship Id="rId15" Type="http://schemas.openxmlformats.org/officeDocument/2006/relationships/hyperlink" Target="https://www.instagram.com/jasonpascoe92/" TargetMode="External"/><Relationship Id="rId14" Type="http://schemas.openxmlformats.org/officeDocument/2006/relationships/hyperlink" Target="https://www.instagram.com/ameenharron/" TargetMode="External"/><Relationship Id="rId17" Type="http://schemas.openxmlformats.org/officeDocument/2006/relationships/hyperlink" Target="https://www.instagram.com/kyeezi/" TargetMode="External"/><Relationship Id="rId16" Type="http://schemas.openxmlformats.org/officeDocument/2006/relationships/hyperlink" Target="https://www.instagram.com/roxcizzle/" TargetMode="External"/><Relationship Id="rId19" Type="http://schemas.openxmlformats.org/officeDocument/2006/relationships/hyperlink" Target="https://www.instagram.com/socioculture_bynaeelahjumat/" TargetMode="External"/><Relationship Id="rId18" Type="http://schemas.openxmlformats.org/officeDocument/2006/relationships/hyperlink" Target="https://www.instagram.com/goodhopef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instagram.com/misspattymonroe/" TargetMode="External"/><Relationship Id="rId4" Type="http://schemas.openxmlformats.org/officeDocument/2006/relationships/hyperlink" Target="https://www.instagram.com/unknownunion/" TargetMode="External"/><Relationship Id="rId5" Type="http://schemas.openxmlformats.org/officeDocument/2006/relationships/hyperlink" Target="https://www.instagram.com/sosa_ssp/" TargetMode="External"/><Relationship Id="rId6" Type="http://schemas.openxmlformats.org/officeDocument/2006/relationships/hyperlink" Target="https://www.instagram.com/p/Bv_QvE9gLUL/" TargetMode="External"/><Relationship Id="rId7" Type="http://schemas.openxmlformats.org/officeDocument/2006/relationships/image" Target="../media/image61.jpg"/><Relationship Id="rId8"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instagram.com/misspattymonroe/" TargetMode="External"/><Relationship Id="rId4" Type="http://schemas.openxmlformats.org/officeDocument/2006/relationships/hyperlink" Target="https://www.instagram.com/sosa_ssp/" TargetMode="External"/><Relationship Id="rId5" Type="http://schemas.openxmlformats.org/officeDocument/2006/relationships/hyperlink" Target="https://www.instagram.com/p/BwEVf6Gg9i3/" TargetMode="External"/><Relationship Id="rId6" Type="http://schemas.openxmlformats.org/officeDocument/2006/relationships/image" Target="../media/image47.jpg"/><Relationship Id="rId7" Type="http://schemas.openxmlformats.org/officeDocument/2006/relationships/image" Target="../media/image53.jpg"/><Relationship Id="rId8"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jpg"/><Relationship Id="rId4" Type="http://schemas.openxmlformats.org/officeDocument/2006/relationships/hyperlink" Target="https://www.instagram.com/misspattymonroe/" TargetMode="External"/><Relationship Id="rId5" Type="http://schemas.openxmlformats.org/officeDocument/2006/relationships/hyperlink" Target="https://www.instagram.com/denzilpillay703/" TargetMode="External"/><Relationship Id="rId6" Type="http://schemas.openxmlformats.org/officeDocument/2006/relationships/hyperlink" Target="https://www.instagram.com/you_are_phenomenal_/" TargetMode="External"/><Relationship Id="rId7" Type="http://schemas.openxmlformats.org/officeDocument/2006/relationships/hyperlink" Target="https://www.instagram.com/explore/tags/bbim2019/" TargetMode="External"/><Relationship Id="rId8" Type="http://schemas.openxmlformats.org/officeDocument/2006/relationships/hyperlink" Target="https://www.instagram.com/p/ByA5AdvJwk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jpg"/><Relationship Id="rId4" Type="http://schemas.openxmlformats.org/officeDocument/2006/relationships/hyperlink" Target="https://www.instagram.com/misspattymonroe/" TargetMode="External"/><Relationship Id="rId5" Type="http://schemas.openxmlformats.org/officeDocument/2006/relationships/hyperlink" Target="https://www.instagram.com/p/ByE8uE0pUq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instagram.com/misspattymonroe/" TargetMode="External"/><Relationship Id="rId4" Type="http://schemas.openxmlformats.org/officeDocument/2006/relationships/hyperlink" Target="https://www.instagram.com/misspattymonroe/" TargetMode="External"/><Relationship Id="rId9" Type="http://schemas.openxmlformats.org/officeDocument/2006/relationships/hyperlink" Target="https://www.instagram.com/explore/tags/malatjieontheloose/" TargetMode="External"/><Relationship Id="rId5" Type="http://schemas.openxmlformats.org/officeDocument/2006/relationships/hyperlink" Target="https://www.instagram.com/explore/tags/rolandpowerwomen/" TargetMode="External"/><Relationship Id="rId6" Type="http://schemas.openxmlformats.org/officeDocument/2006/relationships/hyperlink" Target="https://www.instagram.com/explore/tags/livemusic/" TargetMode="External"/><Relationship Id="rId7" Type="http://schemas.openxmlformats.org/officeDocument/2006/relationships/hyperlink" Target="https://www.instagram.com/explore/tags/unknownunion/" TargetMode="External"/><Relationship Id="rId8" Type="http://schemas.openxmlformats.org/officeDocument/2006/relationships/hyperlink" Target="https://www.instagram.com/explore/tags/pattymonroe/" TargetMode="External"/><Relationship Id="rId11" Type="http://schemas.openxmlformats.org/officeDocument/2006/relationships/hyperlink" Target="https://www.instagram.com/p/B08YKSEJ6JE/" TargetMode="External"/><Relationship Id="rId10" Type="http://schemas.openxmlformats.org/officeDocument/2006/relationships/hyperlink" Target="https://www.instagram.com/explore/tags/malatjie/" TargetMode="External"/><Relationship Id="rId13" Type="http://schemas.openxmlformats.org/officeDocument/2006/relationships/image" Target="../media/image57.jpg"/><Relationship Id="rId12" Type="http://schemas.openxmlformats.org/officeDocument/2006/relationships/image" Target="../media/image5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0.jpg"/><Relationship Id="rId4" Type="http://schemas.openxmlformats.org/officeDocument/2006/relationships/hyperlink" Target="https://www.instagram.com/misspattymonroe/" TargetMode="External"/><Relationship Id="rId5" Type="http://schemas.openxmlformats.org/officeDocument/2006/relationships/hyperlink" Target="https://www.instagram.com/anelia_loubser/" TargetMode="External"/><Relationship Id="rId6" Type="http://schemas.openxmlformats.org/officeDocument/2006/relationships/hyperlink" Target="https://www.instagram.com/p/B1ENB5up5TH/"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jpg"/><Relationship Id="rId4" Type="http://schemas.openxmlformats.org/officeDocument/2006/relationships/hyperlink" Target="https://www.instagram.com/misspattymonroe/" TargetMode="External"/><Relationship Id="rId9" Type="http://schemas.openxmlformats.org/officeDocument/2006/relationships/hyperlink" Target="https://www.instagram.com/explore/tags/performer/" TargetMode="External"/><Relationship Id="rId5" Type="http://schemas.openxmlformats.org/officeDocument/2006/relationships/hyperlink" Target="https://www.instagram.com/awizy_odd/" TargetMode="External"/><Relationship Id="rId6" Type="http://schemas.openxmlformats.org/officeDocument/2006/relationships/hyperlink" Target="https://www.instagram.com/explore/tags/pattymonroe/" TargetMode="External"/><Relationship Id="rId7" Type="http://schemas.openxmlformats.org/officeDocument/2006/relationships/hyperlink" Target="https://www.instagram.com/explore/tags/malatjieontheloose/" TargetMode="External"/><Relationship Id="rId8" Type="http://schemas.openxmlformats.org/officeDocument/2006/relationships/hyperlink" Target="https://www.instagram.com/explore/tags/ilovemyjob/" TargetMode="External"/><Relationship Id="rId11" Type="http://schemas.openxmlformats.org/officeDocument/2006/relationships/hyperlink" Target="https://www.instagram.com/explore/tags/queen/" TargetMode="External"/><Relationship Id="rId10" Type="http://schemas.openxmlformats.org/officeDocument/2006/relationships/hyperlink" Target="https://www.instagram.com/explore/tags/khoisan/" TargetMode="External"/><Relationship Id="rId13" Type="http://schemas.openxmlformats.org/officeDocument/2006/relationships/hyperlink" Target="https://www.instagram.com/explore/tags/speedsta/" TargetMode="External"/><Relationship Id="rId12" Type="http://schemas.openxmlformats.org/officeDocument/2006/relationships/hyperlink" Target="https://www.instagram.com/explore/tags/go4th/" TargetMode="External"/><Relationship Id="rId15" Type="http://schemas.openxmlformats.org/officeDocument/2006/relationships/hyperlink" Target="https://www.instagram.com/explore/tags/go4thandconnect/" TargetMode="External"/><Relationship Id="rId14" Type="http://schemas.openxmlformats.org/officeDocument/2006/relationships/hyperlink" Target="https://www.instagram.com/explore/tags/4thstreetwines/" TargetMode="External"/><Relationship Id="rId16" Type="http://schemas.openxmlformats.org/officeDocument/2006/relationships/hyperlink" Target="https://www.instagram.com/p/B3H8lh1J4tZ/"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instagram.com/misspattymonroe/" TargetMode="External"/><Relationship Id="rId4" Type="http://schemas.openxmlformats.org/officeDocument/2006/relationships/hyperlink" Target="https://www.instagram.com/explore/tags/go4th/" TargetMode="External"/><Relationship Id="rId5" Type="http://schemas.openxmlformats.org/officeDocument/2006/relationships/hyperlink" Target="https://www.instagram.com/p/B3Tyj_9pmTQ/" TargetMode="External"/><Relationship Id="rId6" Type="http://schemas.openxmlformats.org/officeDocument/2006/relationships/image" Target="../media/image56.jpg"/><Relationship Id="rId7"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instagram.com/p/BeX0eDsj6FO/" TargetMode="External"/><Relationship Id="rId4"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instagram.com/misspattymonroe/" TargetMode="External"/><Relationship Id="rId4" Type="http://schemas.openxmlformats.org/officeDocument/2006/relationships/hyperlink" Target="https://www.instagram.com/explore/tags/mamamalatjie/" TargetMode="External"/><Relationship Id="rId9" Type="http://schemas.openxmlformats.org/officeDocument/2006/relationships/image" Target="../media/image12.jpg"/><Relationship Id="rId5" Type="http://schemas.openxmlformats.org/officeDocument/2006/relationships/hyperlink" Target="https://www.instagram.com/explore/tags/crownbday23/" TargetMode="External"/><Relationship Id="rId6" Type="http://schemas.openxmlformats.org/officeDocument/2006/relationships/hyperlink" Target="https://www.instagram.com/explore/tags/voete/" TargetMode="External"/><Relationship Id="rId7" Type="http://schemas.openxmlformats.org/officeDocument/2006/relationships/hyperlink" Target="https://www.instagram.com/p/BedIrBMj515/" TargetMode="External"/><Relationship Id="rId8"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hyperlink" Target="https://www.instagram.com/misspattymonroe/" TargetMode="External"/><Relationship Id="rId9" Type="http://schemas.openxmlformats.org/officeDocument/2006/relationships/hyperlink" Target="https://www.instagram.com/explore/tags/capetown/" TargetMode="External"/><Relationship Id="rId5" Type="http://schemas.openxmlformats.org/officeDocument/2006/relationships/hyperlink" Target="https://www.instagram.com/indexfinger88/" TargetMode="External"/><Relationship Id="rId6" Type="http://schemas.openxmlformats.org/officeDocument/2006/relationships/hyperlink" Target="https://www.instagram.com/explore/tags/malatjie/" TargetMode="External"/><Relationship Id="rId7" Type="http://schemas.openxmlformats.org/officeDocument/2006/relationships/hyperlink" Target="https://www.instagram.com/explore/tags/raindance/" TargetMode="External"/><Relationship Id="rId8" Type="http://schemas.openxmlformats.org/officeDocument/2006/relationships/hyperlink" Target="https://www.instagram.com/explore/tags/camissa/" TargetMode="External"/><Relationship Id="rId11" Type="http://schemas.openxmlformats.org/officeDocument/2006/relationships/hyperlink" Target="https://www.instagram.com/p/Bek1Qs4DsO7/" TargetMode="External"/><Relationship Id="rId10" Type="http://schemas.openxmlformats.org/officeDocument/2006/relationships/hyperlink" Target="https://www.instagram.com/explore/tags/itsuptou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hyperlink" Target="https://www.instagram.com/misspattymonroe/" TargetMode="External"/><Relationship Id="rId5" Type="http://schemas.openxmlformats.org/officeDocument/2006/relationships/hyperlink" Target="https://www.instagram.com/awizy_odd/" TargetMode="External"/><Relationship Id="rId6" Type="http://schemas.openxmlformats.org/officeDocument/2006/relationships/hyperlink" Target="https://www.instagram.com/p/BfWIr24jAX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instagram.com/misspattymonroe/" TargetMode="External"/><Relationship Id="rId4" Type="http://schemas.openxmlformats.org/officeDocument/2006/relationships/hyperlink" Target="https://www.instagram.com/amandapalmer/" TargetMode="External"/><Relationship Id="rId9" Type="http://schemas.openxmlformats.org/officeDocument/2006/relationships/image" Target="../media/image20.jpg"/><Relationship Id="rId5" Type="http://schemas.openxmlformats.org/officeDocument/2006/relationships/hyperlink" Target="https://www.instagram.com/spierwinefarm/" TargetMode="External"/><Relationship Id="rId6" Type="http://schemas.openxmlformats.org/officeDocument/2006/relationships/hyperlink" Target="https://www.instagram.com/awizy_odd/" TargetMode="External"/><Relationship Id="rId7" Type="http://schemas.openxmlformats.org/officeDocument/2006/relationships/hyperlink" Target="https://www.instagram.com/p/BfXw6SsjxfI/" TargetMode="External"/><Relationship Id="rId8" Type="http://schemas.openxmlformats.org/officeDocument/2006/relationships/image" Target="../media/image18.jpg"/><Relationship Id="rId10"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instagram.com/misspattymonroe/" TargetMode="External"/><Relationship Id="rId4" Type="http://schemas.openxmlformats.org/officeDocument/2006/relationships/hyperlink" Target="https://www.instagram.com/explore/tags/malatjie/" TargetMode="External"/><Relationship Id="rId9" Type="http://schemas.openxmlformats.org/officeDocument/2006/relationships/image" Target="../media/image2.jpg"/><Relationship Id="rId5" Type="http://schemas.openxmlformats.org/officeDocument/2006/relationships/hyperlink" Target="https://www.instagram.com/explore/tags/unknownunion/" TargetMode="External"/><Relationship Id="rId6" Type="http://schemas.openxmlformats.org/officeDocument/2006/relationships/hyperlink" Target="https://www.instagram.com/awizy_odd/" TargetMode="External"/><Relationship Id="rId7" Type="http://schemas.openxmlformats.org/officeDocument/2006/relationships/hyperlink" Target="https://www.instagram.com/p/BfaTHpnD74Q/" TargetMode="External"/><Relationship Id="rId8"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ph type="ctrTitle"/>
          </p:nvPr>
        </p:nvSpPr>
        <p:spPr>
          <a:xfrm>
            <a:off x="0" y="4557010"/>
            <a:ext cx="8244590" cy="230099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FEFEFE"/>
              </a:buClr>
              <a:buSzPts val="3240"/>
              <a:buFont typeface="Twentieth Century"/>
              <a:buNone/>
            </a:pPr>
            <a:br>
              <a:rPr b="1" lang="en-US" sz="1800"/>
            </a:br>
            <a:r>
              <a:rPr b="1" lang="en-US" sz="1800"/>
              <a:t>FIGURE 3 @MISSPATTYMONROE - Marylin Monroe, Sexy, Feminine, Soft</a:t>
            </a:r>
            <a:br>
              <a:rPr b="1" lang="en-US" sz="1800"/>
            </a:br>
            <a:r>
              <a:rPr lang="en-US" sz="1800"/>
              <a:t>AGE: 24</a:t>
            </a:r>
            <a:br>
              <a:rPr lang="en-US" sz="1800"/>
            </a:br>
            <a:r>
              <a:rPr lang="en-US" sz="1800"/>
              <a:t>POSTS: 1325</a:t>
            </a:r>
            <a:br>
              <a:rPr lang="en-US" sz="1800"/>
            </a:br>
            <a:r>
              <a:rPr lang="en-US" sz="1800"/>
              <a:t>FOLLOWERS: 17.1K</a:t>
            </a:r>
            <a:br>
              <a:rPr lang="en-US" sz="1800"/>
            </a:br>
            <a:r>
              <a:rPr lang="en-US" sz="1800"/>
              <a:t>FOLLOWING: 1350</a:t>
            </a:r>
            <a:br>
              <a:rPr lang="en-US" sz="1800"/>
            </a:br>
            <a:r>
              <a:rPr lang="en-US" sz="1800"/>
              <a:t>DECEMBER 2017-DECEMBER 2019</a:t>
            </a:r>
            <a:br>
              <a:rPr lang="en-US" sz="1800"/>
            </a:br>
            <a:endParaRPr sz="1800"/>
          </a:p>
        </p:txBody>
      </p:sp>
      <p:sp>
        <p:nvSpPr>
          <p:cNvPr id="96" name="Google Shape;96;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665"/>
              <a:buNone/>
            </a:pPr>
            <a:r>
              <a:rPr lang="en-US" sz="1665"/>
              <a:t>Mpho Roberta Masondo 219067228</a:t>
            </a:r>
            <a:endParaRPr/>
          </a:p>
          <a:p>
            <a:pPr indent="0" lvl="0" marL="0" rtl="0" algn="l">
              <a:lnSpc>
                <a:spcPct val="80000"/>
              </a:lnSpc>
              <a:spcBef>
                <a:spcPts val="200"/>
              </a:spcBef>
              <a:spcAft>
                <a:spcPts val="0"/>
              </a:spcAft>
              <a:buSzPts val="1665"/>
              <a:buNone/>
            </a:pPr>
            <a:r>
              <a:rPr lang="en-US" sz="1665"/>
              <a:t>Supervisor: Prof. Nic Theo</a:t>
            </a:r>
            <a:endParaRPr/>
          </a:p>
          <a:p>
            <a:pPr indent="0" lvl="0" marL="0" rtl="0" algn="l">
              <a:lnSpc>
                <a:spcPct val="80000"/>
              </a:lnSpc>
              <a:spcBef>
                <a:spcPts val="200"/>
              </a:spcBef>
              <a:spcAft>
                <a:spcPts val="0"/>
              </a:spcAft>
              <a:buSzPts val="1665"/>
              <a:buNone/>
            </a:pPr>
            <a:r>
              <a:rPr lang="en-US" sz="1665"/>
              <a:t>Master of Technology: </a:t>
            </a:r>
            <a:endParaRPr/>
          </a:p>
          <a:p>
            <a:pPr indent="0" lvl="0" marL="0" rtl="0" algn="l">
              <a:lnSpc>
                <a:spcPct val="80000"/>
              </a:lnSpc>
              <a:spcBef>
                <a:spcPts val="200"/>
              </a:spcBef>
              <a:spcAft>
                <a:spcPts val="0"/>
              </a:spcAft>
              <a:buSzPts val="1665"/>
              <a:buNone/>
            </a:pPr>
            <a:r>
              <a:rPr lang="en-US" sz="1665"/>
              <a:t>Public Relations Management</a:t>
            </a:r>
            <a:endParaRPr/>
          </a:p>
          <a:p>
            <a:pPr indent="0" lvl="0" marL="0" rtl="0" algn="l">
              <a:lnSpc>
                <a:spcPct val="80000"/>
              </a:lnSpc>
              <a:spcBef>
                <a:spcPts val="200"/>
              </a:spcBef>
              <a:spcAft>
                <a:spcPts val="0"/>
              </a:spcAft>
              <a:buSzPts val="1665"/>
              <a:buNone/>
            </a:pPr>
            <a:r>
              <a:rPr lang="en-US" sz="1665"/>
              <a:t>Faculty of Informatics and Design</a:t>
            </a:r>
            <a:endParaRPr/>
          </a:p>
          <a:p>
            <a:pPr indent="0" lvl="0" marL="0" rtl="0" algn="l">
              <a:lnSpc>
                <a:spcPct val="80000"/>
              </a:lnSpc>
              <a:spcBef>
                <a:spcPts val="200"/>
              </a:spcBef>
              <a:spcAft>
                <a:spcPts val="0"/>
              </a:spcAft>
              <a:buSzPts val="1665"/>
              <a:buNone/>
            </a:pPr>
            <a:r>
              <a:t/>
            </a:r>
            <a:endParaRPr sz="1665"/>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1800"/>
              <a:buFont typeface="Twentieth Century"/>
              <a:buNone/>
            </a:pPr>
            <a:r>
              <a:rPr b="1" lang="en-US" sz="1800" u="sng">
                <a:solidFill>
                  <a:schemeClr val="hlink"/>
                </a:solidFill>
                <a:hlinkClick r:id="rId3"/>
              </a:rPr>
              <a:t>MISSPATTYMONROE</a:t>
            </a:r>
            <a:br>
              <a:rPr b="1" lang="en-US" sz="1800"/>
            </a:br>
            <a:r>
              <a:rPr lang="en-US" sz="1800"/>
              <a:t>THANK YOU TO EVERYONE WHO MADE THIS NIGHT POSSIBLE AND TO EACH AND EVERY SOUL THAT CAME THROUGH. YOU GUYS ARE AWESOME ESPECIALLY THE OUENS IN THE PICTURE 😉</a:t>
            </a:r>
            <a:br>
              <a:rPr lang="en-US" sz="1800"/>
            </a:br>
            <a:r>
              <a:rPr lang="en-US" sz="1800" u="sng">
                <a:solidFill>
                  <a:schemeClr val="hlink"/>
                </a:solidFill>
                <a:hlinkClick r:id="rId4"/>
              </a:rPr>
              <a:t>@IMCALEBWILLIAMS</a:t>
            </a:r>
            <a:r>
              <a:rPr lang="en-US" sz="1800"/>
              <a:t> </a:t>
            </a:r>
            <a:r>
              <a:rPr lang="en-US" sz="1800" u="sng">
                <a:solidFill>
                  <a:schemeClr val="hlink"/>
                </a:solidFill>
                <a:hlinkClick r:id="rId5"/>
              </a:rPr>
              <a:t>@JOSHKATTS</a:t>
            </a:r>
            <a:r>
              <a:rPr lang="en-US" sz="1800"/>
              <a:t> </a:t>
            </a:r>
            <a:r>
              <a:rPr lang="en-US" sz="1800" u="sng">
                <a:solidFill>
                  <a:schemeClr val="hlink"/>
                </a:solidFill>
                <a:hlinkClick r:id="rId6"/>
              </a:rPr>
              <a:t>@VAUGHN.WEBBER</a:t>
            </a:r>
            <a:r>
              <a:rPr lang="en-US" sz="1800"/>
              <a:t> </a:t>
            </a:r>
            <a:r>
              <a:rPr lang="en-US" sz="1800" u="sng">
                <a:solidFill>
                  <a:schemeClr val="hlink"/>
                </a:solidFill>
                <a:hlinkClick r:id="rId7"/>
              </a:rPr>
              <a:t>@GSUSPECT</a:t>
            </a:r>
            <a:r>
              <a:rPr lang="en-US" sz="1800"/>
              <a:t> </a:t>
            </a:r>
            <a:r>
              <a:rPr lang="en-US" sz="1800" u="sng">
                <a:solidFill>
                  <a:schemeClr val="hlink"/>
                </a:solidFill>
                <a:hlinkClick r:id="rId8"/>
              </a:rPr>
              <a:t>@MUZEEKCHILD</a:t>
            </a:r>
            <a:r>
              <a:rPr lang="en-US" sz="1800"/>
              <a:t> </a:t>
            </a:r>
            <a:br>
              <a:rPr lang="en-US" sz="1800"/>
            </a:br>
            <a:r>
              <a:rPr lang="en-US" sz="1800" u="sng">
                <a:solidFill>
                  <a:schemeClr val="hlink"/>
                </a:solidFill>
                <a:hlinkClick r:id="rId9"/>
              </a:rPr>
              <a:t>#SSSNS</a:t>
            </a:r>
            <a:r>
              <a:rPr lang="en-US" sz="1800"/>
              <a:t> </a:t>
            </a:r>
            <a:r>
              <a:rPr lang="en-US" sz="1800" u="sng">
                <a:solidFill>
                  <a:schemeClr val="hlink"/>
                </a:solidFill>
                <a:hlinkClick r:id="rId10"/>
              </a:rPr>
              <a:t>#MALATJIE</a:t>
            </a:r>
            <a:r>
              <a:rPr lang="en-US" sz="1800"/>
              <a:t> 📸: </a:t>
            </a:r>
            <a:r>
              <a:rPr lang="en-US" sz="1800" u="sng">
                <a:solidFill>
                  <a:schemeClr val="hlink"/>
                </a:solidFill>
                <a:hlinkClick r:id="rId11"/>
              </a:rPr>
              <a:t>@AWIZY_ODD</a:t>
            </a:r>
            <a:br>
              <a:rPr lang="en-US" sz="1800"/>
            </a:br>
            <a:r>
              <a:rPr lang="en-US" sz="1620" u="sng">
                <a:solidFill>
                  <a:schemeClr val="hlink"/>
                </a:solidFill>
                <a:hlinkClick r:id="rId12"/>
              </a:rPr>
              <a:t>FEBRUARY 26, 2018</a:t>
            </a:r>
            <a:endParaRPr sz="1800"/>
          </a:p>
        </p:txBody>
      </p:sp>
      <p:sp>
        <p:nvSpPr>
          <p:cNvPr id="165" name="Google Shape;165;p11"/>
          <p:cNvSpPr txBox="1"/>
          <p:nvPr>
            <p:ph idx="1" type="body"/>
          </p:nvPr>
        </p:nvSpPr>
        <p:spPr>
          <a:xfrm>
            <a:off x="273550" y="2179625"/>
            <a:ext cx="11664300" cy="10206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a:t>
            </a:r>
            <a:r>
              <a:rPr lang="en-US" sz="2000">
                <a:solidFill>
                  <a:srgbClr val="FFFFFF"/>
                </a:solidFill>
              </a:rPr>
              <a:t> Performing live with full band and a deejay. Full production with stage lights. She is dressed in a casual cotton short dress, in one of the photos she is crossing her legs in a feminine manner. Emoji a winking face and a camera to refer to photographer. Caption mentions her #malatjie hashtag consistently. </a:t>
            </a:r>
            <a:endParaRPr>
              <a:solidFill>
                <a:srgbClr val="FFFFFF"/>
              </a:solidFill>
            </a:endParaRPr>
          </a:p>
        </p:txBody>
      </p:sp>
      <p:pic>
        <p:nvPicPr>
          <p:cNvPr id="166" name="Google Shape;166;p11"/>
          <p:cNvPicPr preferRelativeResize="0"/>
          <p:nvPr>
            <p:ph idx="2" type="body"/>
          </p:nvPr>
        </p:nvPicPr>
        <p:blipFill rotWithShape="1">
          <a:blip r:embed="rId13">
            <a:alphaModFix/>
          </a:blip>
          <a:srcRect b="0" l="0" r="0" t="0"/>
          <a:stretch/>
        </p:blipFill>
        <p:spPr>
          <a:xfrm>
            <a:off x="1123478" y="3318738"/>
            <a:ext cx="4399200" cy="3341700"/>
          </a:xfrm>
          <a:prstGeom prst="rect">
            <a:avLst/>
          </a:prstGeom>
          <a:noFill/>
          <a:ln>
            <a:noFill/>
          </a:ln>
        </p:spPr>
      </p:pic>
      <p:pic>
        <p:nvPicPr>
          <p:cNvPr id="167" name="Google Shape;167;p11"/>
          <p:cNvPicPr preferRelativeResize="0"/>
          <p:nvPr>
            <p:ph idx="4" type="body"/>
          </p:nvPr>
        </p:nvPicPr>
        <p:blipFill rotWithShape="1">
          <a:blip r:embed="rId14">
            <a:alphaModFix/>
          </a:blip>
          <a:srcRect b="0" l="0" r="0" t="0"/>
          <a:stretch/>
        </p:blipFill>
        <p:spPr>
          <a:xfrm>
            <a:off x="6188440" y="3318751"/>
            <a:ext cx="4399200" cy="3341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2"/>
          <p:cNvSpPr txBox="1"/>
          <p:nvPr>
            <p:ph type="title"/>
          </p:nvPr>
        </p:nvSpPr>
        <p:spPr>
          <a:xfrm>
            <a:off x="1024125" y="471492"/>
            <a:ext cx="4389000" cy="3357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soft pink, purple lighting for the stage, deejay visible in the background. The artist is performing sitting on a bar chair. bra strip is visible on one shoulder. Caption Mercury live, emoji is  guitar, clock and piano. </a:t>
            </a:r>
            <a:br>
              <a:rPr lang="en-US"/>
            </a:br>
            <a:endParaRPr/>
          </a:p>
        </p:txBody>
      </p:sp>
      <p:pic>
        <p:nvPicPr>
          <p:cNvPr id="173" name="Google Shape;173;p12"/>
          <p:cNvPicPr preferRelativeResize="0"/>
          <p:nvPr>
            <p:ph idx="1" type="body"/>
          </p:nvPr>
        </p:nvPicPr>
        <p:blipFill rotWithShape="1">
          <a:blip r:embed="rId3">
            <a:alphaModFix/>
          </a:blip>
          <a:srcRect b="0" l="0" r="0" t="0"/>
          <a:stretch/>
        </p:blipFill>
        <p:spPr>
          <a:xfrm>
            <a:off x="5715000" y="1359151"/>
            <a:ext cx="5678488" cy="4111122"/>
          </a:xfrm>
          <a:prstGeom prst="rect">
            <a:avLst/>
          </a:prstGeom>
          <a:noFill/>
          <a:ln>
            <a:noFill/>
          </a:ln>
        </p:spPr>
      </p:pic>
      <p:sp>
        <p:nvSpPr>
          <p:cNvPr id="174" name="Google Shape;174;p12"/>
          <p:cNvSpPr txBox="1"/>
          <p:nvPr>
            <p:ph idx="2" type="body"/>
          </p:nvPr>
        </p:nvSpPr>
        <p:spPr>
          <a:xfrm>
            <a:off x="1024125" y="4641203"/>
            <a:ext cx="4389000" cy="1737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MercuryLIVE🎸🥁🎹</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FEBRUARY 26, 2018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3"/>
          <p:cNvSpPr txBox="1"/>
          <p:nvPr>
            <p:ph type="title"/>
          </p:nvPr>
        </p:nvSpPr>
        <p:spPr>
          <a:xfrm>
            <a:off x="1024125" y="471491"/>
            <a:ext cx="4389000" cy="3545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1800"/>
              <a:t>ANALYSIS NOTES: She is dancing in a provocative manner, mouth open, pulling dress to expose one shoulder. Her legs and thighs are exposed. Dressed in a casual dress, choker and hoop earrings as accessory. Hair in blonde curly bob, the deejay and guitar player in the background. Caption speaks to undressing and not being pressured. Refers to herself as mama in her usual hashtag #malatjie. Emoji on the camera to acknowledge the photographer.</a:t>
            </a:r>
            <a:br>
              <a:rPr lang="en-US" sz="1800"/>
            </a:br>
            <a:endParaRPr sz="1800"/>
          </a:p>
        </p:txBody>
      </p:sp>
      <p:pic>
        <p:nvPicPr>
          <p:cNvPr id="180" name="Google Shape;180;p13"/>
          <p:cNvPicPr preferRelativeResize="0"/>
          <p:nvPr>
            <p:ph idx="1" type="body"/>
          </p:nvPr>
        </p:nvPicPr>
        <p:blipFill rotWithShape="1">
          <a:blip r:embed="rId3">
            <a:alphaModFix/>
          </a:blip>
          <a:srcRect b="0" l="0" r="0" t="0"/>
          <a:stretch/>
        </p:blipFill>
        <p:spPr>
          <a:xfrm>
            <a:off x="5715000" y="1023770"/>
            <a:ext cx="5678488" cy="4781884"/>
          </a:xfrm>
          <a:prstGeom prst="rect">
            <a:avLst/>
          </a:prstGeom>
          <a:noFill/>
          <a:ln>
            <a:noFill/>
          </a:ln>
        </p:spPr>
      </p:pic>
      <p:sp>
        <p:nvSpPr>
          <p:cNvPr id="181" name="Google Shape;181;p13"/>
          <p:cNvSpPr txBox="1"/>
          <p:nvPr>
            <p:ph idx="2" type="body"/>
          </p:nvPr>
        </p:nvSpPr>
        <p:spPr>
          <a:xfrm>
            <a:off x="1024188" y="4211353"/>
            <a:ext cx="4389000" cy="21501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“I don’t wanna put no pressure on ya, I just wanna put this blessing on ya, since our last undressing session...”</a:t>
            </a:r>
            <a:br>
              <a:rPr lang="en-US"/>
            </a:br>
            <a:r>
              <a:rPr lang="en-US" u="sng">
                <a:solidFill>
                  <a:schemeClr val="hlink"/>
                </a:solidFill>
                <a:hlinkClick r:id="rId5"/>
              </a:rPr>
              <a:t>#mamamalatjie</a:t>
            </a:r>
            <a:r>
              <a:rPr lang="en-US"/>
              <a:t> 📸 : </a:t>
            </a:r>
            <a:r>
              <a:rPr lang="en-US" u="sng">
                <a:solidFill>
                  <a:schemeClr val="hlink"/>
                </a:solidFill>
                <a:hlinkClick r:id="rId6"/>
              </a:rPr>
              <a:t>@awizy_odd</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FEBRUARY 27, 2018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1800"/>
              <a:buFont typeface="Twentieth Century"/>
              <a:buNone/>
            </a:pPr>
            <a:r>
              <a:rPr b="1" lang="en-US" sz="1800" u="sng">
                <a:solidFill>
                  <a:schemeClr val="hlink"/>
                </a:solidFill>
                <a:hlinkClick r:id="rId3"/>
              </a:rPr>
              <a:t>MISSPATTYMONROE</a:t>
            </a:r>
            <a:br>
              <a:rPr b="1" lang="en-US" sz="1800"/>
            </a:br>
            <a:r>
              <a:rPr lang="en-US" sz="1800"/>
              <a:t>THANK YOU TO EVERYBODY WHO WAS A PART OF THE </a:t>
            </a:r>
            <a:r>
              <a:rPr lang="en-US" sz="1800" u="sng">
                <a:solidFill>
                  <a:schemeClr val="hlink"/>
                </a:solidFill>
                <a:hlinkClick r:id="rId4"/>
              </a:rPr>
              <a:t>#RIELVANHIPHOP</a:t>
            </a:r>
            <a:r>
              <a:rPr lang="en-US" sz="1800"/>
              <a:t>. THE CAST IS JUST ON SOME OTHER LEVEL AND I DIDN’T KNOW IF I WAS ABLE TO KEEP UP WITH YOU GUYS BUT THANK YOU FOR THE PATIENCE. THANK YOU TO EVERYONE WHO CAME TO SUPPORT 👘: </a:t>
            </a:r>
            <a:r>
              <a:rPr lang="en-US" sz="1800" u="sng">
                <a:solidFill>
                  <a:schemeClr val="hlink"/>
                </a:solidFill>
                <a:hlinkClick r:id="rId5"/>
              </a:rPr>
              <a:t>@SOCIOCULTURE_BYNAEELAHJUMAT</a:t>
            </a:r>
            <a:r>
              <a:rPr lang="en-US" sz="1800"/>
              <a:t> 📸: </a:t>
            </a:r>
            <a:r>
              <a:rPr lang="en-US" sz="1800" u="sng">
                <a:solidFill>
                  <a:schemeClr val="hlink"/>
                </a:solidFill>
                <a:hlinkClick r:id="rId6"/>
              </a:rPr>
              <a:t>@INDEXFINGER88</a:t>
            </a:r>
            <a:r>
              <a:rPr lang="en-US" sz="1800"/>
              <a:t> </a:t>
            </a:r>
            <a:r>
              <a:rPr lang="en-US" sz="1800" u="sng">
                <a:solidFill>
                  <a:schemeClr val="hlink"/>
                </a:solidFill>
                <a:hlinkClick r:id="rId7"/>
              </a:rPr>
              <a:t>#WOORDFEES</a:t>
            </a:r>
            <a:r>
              <a:rPr lang="en-US" sz="1800"/>
              <a:t> </a:t>
            </a:r>
            <a:r>
              <a:rPr lang="en-US" sz="1800" u="sng">
                <a:solidFill>
                  <a:schemeClr val="hlink"/>
                </a:solidFill>
                <a:hlinkClick r:id="rId8"/>
              </a:rPr>
              <a:t>#MALATJIE</a:t>
            </a:r>
            <a:r>
              <a:rPr lang="en-US" sz="1800"/>
              <a:t> </a:t>
            </a:r>
            <a:r>
              <a:rPr lang="en-US" sz="1800" u="sng">
                <a:solidFill>
                  <a:schemeClr val="hlink"/>
                </a:solidFill>
                <a:hlinkClick r:id="rId9"/>
              </a:rPr>
              <a:t>#RIELVANHIPHOP</a:t>
            </a:r>
            <a:r>
              <a:rPr lang="en-US" sz="1800"/>
              <a:t> </a:t>
            </a:r>
            <a:r>
              <a:rPr lang="en-US" sz="1800" u="sng">
                <a:solidFill>
                  <a:schemeClr val="hlink"/>
                </a:solidFill>
                <a:hlinkClick r:id="rId10"/>
              </a:rPr>
              <a:t>#MAMAMALATJIE</a:t>
            </a:r>
            <a:r>
              <a:rPr lang="en-US" sz="1800"/>
              <a:t> </a:t>
            </a:r>
            <a:r>
              <a:rPr lang="en-US" sz="1800" u="sng">
                <a:solidFill>
                  <a:schemeClr val="hlink"/>
                </a:solidFill>
                <a:hlinkClick r:id="rId11"/>
              </a:rPr>
              <a:t>#THEATER</a:t>
            </a:r>
            <a:r>
              <a:rPr lang="en-US" sz="1800"/>
              <a:t> </a:t>
            </a:r>
            <a:r>
              <a:rPr lang="en-US" sz="1800" u="sng">
                <a:solidFill>
                  <a:schemeClr val="hlink"/>
                </a:solidFill>
                <a:hlinkClick r:id="rId12"/>
              </a:rPr>
              <a:t>#LIFE</a:t>
            </a:r>
            <a:r>
              <a:rPr lang="en-US" sz="1800"/>
              <a:t> </a:t>
            </a:r>
            <a:r>
              <a:rPr lang="en-US" sz="1800" u="sng">
                <a:solidFill>
                  <a:schemeClr val="hlink"/>
                </a:solidFill>
                <a:hlinkClick r:id="rId13"/>
              </a:rPr>
              <a:t>#REALSTORIES</a:t>
            </a:r>
            <a:r>
              <a:rPr lang="en-US" sz="1800"/>
              <a:t> </a:t>
            </a:r>
            <a:r>
              <a:rPr lang="en-US" sz="1800" u="sng">
                <a:solidFill>
                  <a:schemeClr val="hlink"/>
                </a:solidFill>
                <a:hlinkClick r:id="rId14"/>
              </a:rPr>
              <a:t>#KOS</a:t>
            </a:r>
            <a:br>
              <a:rPr lang="en-US" sz="1800"/>
            </a:br>
            <a:r>
              <a:rPr lang="en-US" sz="1620" u="sng">
                <a:solidFill>
                  <a:schemeClr val="hlink"/>
                </a:solidFill>
                <a:hlinkClick r:id="rId15"/>
              </a:rPr>
              <a:t>MARCH 5, 2018</a:t>
            </a:r>
            <a:endParaRPr sz="1800"/>
          </a:p>
        </p:txBody>
      </p:sp>
      <p:sp>
        <p:nvSpPr>
          <p:cNvPr id="187" name="Google Shape;187;p14"/>
          <p:cNvSpPr txBox="1"/>
          <p:nvPr>
            <p:ph idx="1" type="body"/>
          </p:nvPr>
        </p:nvSpPr>
        <p:spPr>
          <a:xfrm>
            <a:off x="371225" y="2179625"/>
            <a:ext cx="11293200" cy="10248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400"/>
              <a:buNone/>
            </a:pPr>
            <a:r>
              <a:rPr b="1" lang="en-US" sz="1800"/>
              <a:t>Analysis Notes: She is dancing with joy, a cast in the background. Bright and trendy feminine luxe sporty wear. Her caption has sincerity and gratitude, thankful to the cast and those who attended the show. The two emoji’s are the dress and camera. refers to Afrikaans language and the festival she was involved in.</a:t>
            </a:r>
            <a:endParaRPr sz="1800"/>
          </a:p>
        </p:txBody>
      </p:sp>
      <p:pic>
        <p:nvPicPr>
          <p:cNvPr id="188" name="Google Shape;188;p14"/>
          <p:cNvPicPr preferRelativeResize="0"/>
          <p:nvPr>
            <p:ph idx="2" type="body"/>
          </p:nvPr>
        </p:nvPicPr>
        <p:blipFill rotWithShape="1">
          <a:blip r:embed="rId16">
            <a:alphaModFix/>
          </a:blip>
          <a:srcRect b="0" l="0" r="0" t="0"/>
          <a:stretch/>
        </p:blipFill>
        <p:spPr>
          <a:xfrm>
            <a:off x="1024125" y="3338263"/>
            <a:ext cx="3341700" cy="3341700"/>
          </a:xfrm>
          <a:prstGeom prst="rect">
            <a:avLst/>
          </a:prstGeom>
          <a:noFill/>
          <a:ln>
            <a:noFill/>
          </a:ln>
        </p:spPr>
      </p:pic>
      <p:pic>
        <p:nvPicPr>
          <p:cNvPr id="189" name="Google Shape;189;p14"/>
          <p:cNvPicPr preferRelativeResize="0"/>
          <p:nvPr>
            <p:ph idx="4" type="body"/>
          </p:nvPr>
        </p:nvPicPr>
        <p:blipFill rotWithShape="1">
          <a:blip r:embed="rId17">
            <a:alphaModFix/>
          </a:blip>
          <a:srcRect b="0" l="0" r="0" t="0"/>
          <a:stretch/>
        </p:blipFill>
        <p:spPr>
          <a:xfrm>
            <a:off x="6580438" y="3338276"/>
            <a:ext cx="3341700" cy="3341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5"/>
          <p:cNvSpPr txBox="1"/>
          <p:nvPr>
            <p:ph type="title"/>
          </p:nvPr>
        </p:nvSpPr>
        <p:spPr>
          <a:xfrm>
            <a:off x="1024125" y="471500"/>
            <a:ext cx="4720200" cy="30846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Dressed in all black with a touch of white stripes. She is posing in a feminine manner. With a strong gaze and poker face as a doll. One hand resting on table. Waist and thighs exposed for emphasises. Caption includes Cape Town slang and hashtags with #mamamalatjie and #malatjie. Camera emoji to acknowledge photographer. </a:t>
            </a:r>
            <a:br>
              <a:rPr lang="en-US"/>
            </a:br>
            <a:endParaRPr/>
          </a:p>
        </p:txBody>
      </p:sp>
      <p:pic>
        <p:nvPicPr>
          <p:cNvPr id="195" name="Google Shape;195;p15"/>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96" name="Google Shape;196;p15"/>
          <p:cNvSpPr txBox="1"/>
          <p:nvPr>
            <p:ph idx="2" type="body"/>
          </p:nvPr>
        </p:nvSpPr>
        <p:spPr>
          <a:xfrm>
            <a:off x="1141350" y="3957350"/>
            <a:ext cx="4389000" cy="2529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Make sure when you walk into a space , you smaak yourself more than anybody else in the room before you try and chise brasse 📸: </a:t>
            </a:r>
            <a:r>
              <a:rPr lang="en-US" u="sng">
                <a:solidFill>
                  <a:schemeClr val="hlink"/>
                </a:solidFill>
                <a:hlinkClick r:id="rId5"/>
              </a:rPr>
              <a:t>@indexfinger88</a:t>
            </a:r>
            <a:r>
              <a:rPr lang="en-US"/>
              <a:t> 🇿🇦🇿🇦🇿🇦🇿🇦</a:t>
            </a:r>
            <a:br>
              <a:rPr lang="en-US"/>
            </a:br>
            <a:r>
              <a:rPr lang="en-US" u="sng">
                <a:solidFill>
                  <a:schemeClr val="hlink"/>
                </a:solidFill>
                <a:hlinkClick r:id="rId6"/>
              </a:rPr>
              <a:t>#wcw</a:t>
            </a:r>
            <a:r>
              <a:rPr lang="en-US"/>
              <a:t> </a:t>
            </a:r>
            <a:r>
              <a:rPr lang="en-US" u="sng">
                <a:solidFill>
                  <a:schemeClr val="hlink"/>
                </a:solidFill>
                <a:hlinkClick r:id="rId7"/>
              </a:rPr>
              <a:t>#wce</a:t>
            </a:r>
            <a:r>
              <a:rPr lang="en-US"/>
              <a:t> </a:t>
            </a:r>
            <a:r>
              <a:rPr lang="en-US" u="sng">
                <a:solidFill>
                  <a:schemeClr val="hlink"/>
                </a:solidFill>
                <a:hlinkClick r:id="rId8"/>
              </a:rPr>
              <a:t>#pieceofmind</a:t>
            </a:r>
            <a:r>
              <a:rPr lang="en-US"/>
              <a:t> </a:t>
            </a:r>
            <a:r>
              <a:rPr lang="en-US" u="sng">
                <a:solidFill>
                  <a:schemeClr val="hlink"/>
                </a:solidFill>
                <a:hlinkClick r:id="rId9"/>
              </a:rPr>
              <a:t>#firstthingsfirst</a:t>
            </a:r>
            <a:r>
              <a:rPr lang="en-US"/>
              <a:t> </a:t>
            </a:r>
            <a:r>
              <a:rPr lang="en-US" u="sng">
                <a:solidFill>
                  <a:schemeClr val="hlink"/>
                </a:solidFill>
                <a:hlinkClick r:id="rId10"/>
              </a:rPr>
              <a:t>#mamamalatjie</a:t>
            </a:r>
            <a:r>
              <a:rPr lang="en-US"/>
              <a:t> </a:t>
            </a:r>
            <a:r>
              <a:rPr lang="en-US" u="sng">
                <a:solidFill>
                  <a:schemeClr val="hlink"/>
                </a:solidFill>
                <a:hlinkClick r:id="rId11"/>
              </a:rPr>
              <a:t>#malatjie</a:t>
            </a:r>
            <a:endParaRPr/>
          </a:p>
          <a:p>
            <a:pPr indent="0" lvl="0" marL="0" rtl="0" algn="l">
              <a:lnSpc>
                <a:spcPct val="108000"/>
              </a:lnSpc>
              <a:spcBef>
                <a:spcPts val="800"/>
              </a:spcBef>
              <a:spcAft>
                <a:spcPts val="0"/>
              </a:spcAft>
              <a:buSzPts val="1600"/>
              <a:buNone/>
            </a:pPr>
            <a:r>
              <a:rPr lang="en-US" u="sng" cap="none">
                <a:solidFill>
                  <a:schemeClr val="hlink"/>
                </a:solidFill>
                <a:hlinkClick r:id="rId12"/>
              </a:rPr>
              <a:t>MARCH 7, 2018</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txBox="1"/>
          <p:nvPr>
            <p:ph type="title"/>
          </p:nvPr>
        </p:nvSpPr>
        <p:spPr>
          <a:xfrm>
            <a:off x="1024125" y="471491"/>
            <a:ext cx="4389000" cy="3416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Gracefully seated in a feminine way with feet crossed. Red lipstick and bright outfit. Caption in Afrikaans and hastags in Afrikaans pointing out the collaboration with another artist on stage. Mentions the plays name. Emoji camera and face with side mouth.</a:t>
            </a:r>
            <a:endParaRPr sz="2000"/>
          </a:p>
        </p:txBody>
      </p:sp>
      <p:pic>
        <p:nvPicPr>
          <p:cNvPr id="202" name="Google Shape;202;p16"/>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03" name="Google Shape;203;p16"/>
          <p:cNvSpPr txBox="1"/>
          <p:nvPr>
            <p:ph idx="2" type="body"/>
          </p:nvPr>
        </p:nvSpPr>
        <p:spPr>
          <a:xfrm>
            <a:off x="1024188" y="4465352"/>
            <a:ext cx="4389000" cy="22362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Gaan ma aan jy😏 </a:t>
            </a:r>
            <a:br>
              <a:rPr lang="en-US"/>
            </a:br>
            <a:r>
              <a:rPr lang="en-US" u="sng">
                <a:solidFill>
                  <a:schemeClr val="hlink"/>
                </a:solidFill>
                <a:hlinkClick r:id="rId5"/>
              </a:rPr>
              <a:t>#Malatjie</a:t>
            </a:r>
            <a:r>
              <a:rPr lang="en-US"/>
              <a:t> </a:t>
            </a:r>
            <a:r>
              <a:rPr lang="en-US" u="sng">
                <a:solidFill>
                  <a:schemeClr val="hlink"/>
                </a:solidFill>
                <a:hlinkClick r:id="rId6"/>
              </a:rPr>
              <a:t>#stage</a:t>
            </a:r>
            <a:r>
              <a:rPr lang="en-US"/>
              <a:t> </a:t>
            </a:r>
            <a:r>
              <a:rPr lang="en-US" u="sng">
                <a:solidFill>
                  <a:schemeClr val="hlink"/>
                </a:solidFill>
                <a:hlinkClick r:id="rId7"/>
              </a:rPr>
              <a:t>#socioculture</a:t>
            </a:r>
            <a:r>
              <a:rPr lang="en-US"/>
              <a:t> </a:t>
            </a:r>
            <a:r>
              <a:rPr lang="en-US" u="sng">
                <a:solidFill>
                  <a:schemeClr val="hlink"/>
                </a:solidFill>
                <a:hlinkClick r:id="rId8"/>
              </a:rPr>
              <a:t>#colab</a:t>
            </a:r>
            <a:r>
              <a:rPr lang="en-US"/>
              <a:t> </a:t>
            </a:r>
            <a:r>
              <a:rPr lang="en-US" u="sng">
                <a:solidFill>
                  <a:schemeClr val="hlink"/>
                </a:solidFill>
                <a:hlinkClick r:id="rId9"/>
              </a:rPr>
              <a:t>#rielvanhiphop</a:t>
            </a:r>
            <a:r>
              <a:rPr lang="en-US"/>
              <a:t> </a:t>
            </a:r>
            <a:r>
              <a:rPr lang="en-US" u="sng">
                <a:solidFill>
                  <a:schemeClr val="hlink"/>
                </a:solidFill>
                <a:hlinkClick r:id="rId10"/>
              </a:rPr>
              <a:t>#haakiesdraad</a:t>
            </a:r>
            <a:br>
              <a:rPr lang="en-US"/>
            </a:br>
            <a:r>
              <a:rPr lang="en-US"/>
              <a:t>📸: </a:t>
            </a:r>
            <a:r>
              <a:rPr lang="en-US" u="sng">
                <a:solidFill>
                  <a:schemeClr val="hlink"/>
                </a:solidFill>
                <a:hlinkClick r:id="rId11"/>
              </a:rPr>
              <a:t>@indexfinger88</a:t>
            </a:r>
            <a:endParaRPr/>
          </a:p>
          <a:p>
            <a:pPr indent="0" lvl="0" marL="0" rtl="0" algn="l">
              <a:lnSpc>
                <a:spcPct val="108000"/>
              </a:lnSpc>
              <a:spcBef>
                <a:spcPts val="800"/>
              </a:spcBef>
              <a:spcAft>
                <a:spcPts val="0"/>
              </a:spcAft>
              <a:buSzPts val="1600"/>
              <a:buNone/>
            </a:pPr>
            <a:r>
              <a:rPr lang="en-US" u="sng" cap="none">
                <a:solidFill>
                  <a:schemeClr val="hlink"/>
                </a:solidFill>
                <a:hlinkClick r:id="rId12"/>
              </a:rPr>
              <a:t>MARCH 10, 2018</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7"/>
          <p:cNvSpPr txBox="1"/>
          <p:nvPr>
            <p:ph type="title"/>
          </p:nvPr>
        </p:nvSpPr>
        <p:spPr>
          <a:xfrm>
            <a:off x="1024125" y="471492"/>
            <a:ext cx="4389000" cy="326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singing with another male artist with the cast in the background. Sneakers and casual relaxed wear exposing legs. The caption has hashtags in Cape Town slang and Afrikaans. Shows her dedication to the cause with a camera emoji for the photographer reference.</a:t>
            </a:r>
            <a:endParaRPr sz="2000"/>
          </a:p>
        </p:txBody>
      </p:sp>
      <p:pic>
        <p:nvPicPr>
          <p:cNvPr id="209" name="Google Shape;209;p17"/>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10" name="Google Shape;210;p17"/>
          <p:cNvSpPr txBox="1"/>
          <p:nvPr>
            <p:ph idx="2" type="body"/>
          </p:nvPr>
        </p:nvSpPr>
        <p:spPr>
          <a:xfrm>
            <a:off x="731050" y="4641023"/>
            <a:ext cx="4389000" cy="1737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I do it for the </a:t>
            </a:r>
            <a:r>
              <a:rPr lang="en-US" u="sng">
                <a:solidFill>
                  <a:schemeClr val="hlink"/>
                </a:solidFill>
                <a:hlinkClick r:id="rId5"/>
              </a:rPr>
              <a:t>#PITTEKOPPE</a:t>
            </a:r>
            <a:br>
              <a:rPr lang="en-US"/>
            </a:br>
            <a:r>
              <a:rPr lang="en-US" u="sng">
                <a:solidFill>
                  <a:schemeClr val="hlink"/>
                </a:solidFill>
                <a:hlinkClick r:id="rId6"/>
              </a:rPr>
              <a:t>#BOSSIEKOPPE</a:t>
            </a:r>
            <a:r>
              <a:rPr lang="en-US"/>
              <a:t> </a:t>
            </a:r>
            <a:r>
              <a:rPr lang="en-US" u="sng">
                <a:solidFill>
                  <a:schemeClr val="hlink"/>
                </a:solidFill>
                <a:hlinkClick r:id="rId7"/>
              </a:rPr>
              <a:t>#malatjies</a:t>
            </a:r>
            <a:r>
              <a:rPr lang="en-US"/>
              <a:t> </a:t>
            </a:r>
            <a:r>
              <a:rPr lang="en-US" u="sng">
                <a:solidFill>
                  <a:schemeClr val="hlink"/>
                </a:solidFill>
                <a:hlinkClick r:id="rId8"/>
              </a:rPr>
              <a:t>#goemahare</a:t>
            </a:r>
            <a:r>
              <a:rPr lang="en-US"/>
              <a:t> 📸 </a:t>
            </a:r>
            <a:r>
              <a:rPr lang="en-US" u="sng">
                <a:solidFill>
                  <a:schemeClr val="hlink"/>
                </a:solidFill>
                <a:hlinkClick r:id="rId9"/>
              </a:rPr>
              <a:t>@indexfinger88</a:t>
            </a:r>
            <a:endParaRPr/>
          </a:p>
          <a:p>
            <a:pPr indent="0" lvl="0" marL="0" rtl="0" algn="l">
              <a:lnSpc>
                <a:spcPct val="108000"/>
              </a:lnSpc>
              <a:spcBef>
                <a:spcPts val="800"/>
              </a:spcBef>
              <a:spcAft>
                <a:spcPts val="0"/>
              </a:spcAft>
              <a:buSzPts val="1600"/>
              <a:buNone/>
            </a:pPr>
            <a:r>
              <a:rPr lang="en-US" u="sng" cap="none">
                <a:solidFill>
                  <a:schemeClr val="hlink"/>
                </a:solidFill>
                <a:hlinkClick r:id="rId10"/>
              </a:rPr>
              <a:t>MARCH 12, 2018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8"/>
          <p:cNvSpPr txBox="1"/>
          <p:nvPr>
            <p:ph type="title"/>
          </p:nvPr>
        </p:nvSpPr>
        <p:spPr>
          <a:xfrm>
            <a:off x="1024125" y="471496"/>
            <a:ext cx="4389000" cy="24705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photo shows a full moon and movement in her hair and clothes. The exposure of her thighs and booty. Emoji’s siren, erupting volcano and a blue dress</a:t>
            </a:r>
            <a:endParaRPr sz="2000"/>
          </a:p>
        </p:txBody>
      </p:sp>
      <p:pic>
        <p:nvPicPr>
          <p:cNvPr id="216" name="Google Shape;216;p18"/>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17" name="Google Shape;217;p18"/>
          <p:cNvSpPr txBox="1"/>
          <p:nvPr>
            <p:ph idx="2" type="body"/>
          </p:nvPr>
        </p:nvSpPr>
        <p:spPr>
          <a:xfrm>
            <a:off x="1024188" y="3625202"/>
            <a:ext cx="4389000" cy="27558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Something’s coming 👘🌋🚨</a:t>
            </a:r>
            <a:br>
              <a:rPr lang="en-US"/>
            </a:br>
            <a:r>
              <a:rPr lang="en-US"/>
              <a:t>•</a:t>
            </a:r>
            <a:br>
              <a:rPr lang="en-US"/>
            </a:br>
            <a:r>
              <a:rPr lang="en-US"/>
              <a:t>•</a:t>
            </a:r>
            <a:br>
              <a:rPr lang="en-US"/>
            </a:br>
            <a:r>
              <a:rPr lang="en-US"/>
              <a:t>•</a:t>
            </a:r>
            <a:br>
              <a:rPr lang="en-US"/>
            </a:br>
            <a:r>
              <a:rPr lang="en-US" u="sng">
                <a:solidFill>
                  <a:schemeClr val="hlink"/>
                </a:solidFill>
                <a:hlinkClick r:id="rId5"/>
              </a:rPr>
              <a:t>#Malatjie</a:t>
            </a:r>
            <a:br>
              <a:rPr lang="en-US"/>
            </a:br>
            <a:r>
              <a:rPr lang="en-US"/>
              <a:t>📸: </a:t>
            </a:r>
            <a:r>
              <a:rPr lang="en-US" u="sng">
                <a:solidFill>
                  <a:schemeClr val="hlink"/>
                </a:solidFill>
                <a:hlinkClick r:id="rId6"/>
              </a:rPr>
              <a:t>@awizy_odd</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MARCH 13, 2018</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txBox="1"/>
          <p:nvPr>
            <p:ph type="title"/>
          </p:nvPr>
        </p:nvSpPr>
        <p:spPr>
          <a:xfrm>
            <a:off x="1024125" y="471493"/>
            <a:ext cx="4389000" cy="3182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rehearsing for a performance, dressed in comfortable sneakers, and black and white pants and vest. Leaning comfortably on the mic stand. Her caption is hopeful and with hashtag have faith and #malatjie. Emoji is a camera.</a:t>
            </a:r>
            <a:endParaRPr sz="2000"/>
          </a:p>
        </p:txBody>
      </p:sp>
      <p:pic>
        <p:nvPicPr>
          <p:cNvPr id="223" name="Google Shape;223;p19"/>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24" name="Google Shape;224;p19"/>
          <p:cNvSpPr txBox="1"/>
          <p:nvPr>
            <p:ph idx="2" type="body"/>
          </p:nvPr>
        </p:nvSpPr>
        <p:spPr>
          <a:xfrm>
            <a:off x="1024188" y="4191828"/>
            <a:ext cx="4389000" cy="19629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Just coz no1’s there yet, doesn’t mean they not coming </a:t>
            </a:r>
            <a:r>
              <a:rPr lang="en-US" u="sng">
                <a:solidFill>
                  <a:schemeClr val="hlink"/>
                </a:solidFill>
                <a:hlinkClick r:id="rId5"/>
              </a:rPr>
              <a:t>#havefaith</a:t>
            </a:r>
            <a:r>
              <a:rPr lang="en-US"/>
              <a:t> </a:t>
            </a:r>
            <a:r>
              <a:rPr lang="en-US" u="sng">
                <a:solidFill>
                  <a:schemeClr val="hlink"/>
                </a:solidFill>
                <a:hlinkClick r:id="rId6"/>
              </a:rPr>
              <a:t>#malatjie</a:t>
            </a:r>
            <a:r>
              <a:rPr lang="en-US"/>
              <a:t> 📸 </a:t>
            </a:r>
            <a:r>
              <a:rPr lang="en-US" u="sng">
                <a:solidFill>
                  <a:schemeClr val="hlink"/>
                </a:solidFill>
                <a:hlinkClick r:id="rId7"/>
              </a:rPr>
              <a:t>@awizy_odd</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MARCH 14, 2018</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0"/>
          <p:cNvSpPr txBox="1"/>
          <p:nvPr>
            <p:ph type="title"/>
          </p:nvPr>
        </p:nvSpPr>
        <p:spPr>
          <a:xfrm>
            <a:off x="1024125" y="471492"/>
            <a:ext cx="4389000" cy="333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dressed like a doll or lady. High stellittoe, short see through dress all in black. She has a choker on her neck. Legs exposed. Perfoming on a full production stage. Caption refers to legs and blue gums, the use of Afrikaans language is present. Emoji’s camera, blue heart, tongue out and gazing eyeballs.</a:t>
            </a:r>
            <a:endParaRPr sz="2000"/>
          </a:p>
        </p:txBody>
      </p:sp>
      <p:pic>
        <p:nvPicPr>
          <p:cNvPr id="230" name="Google Shape;230;p20"/>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31" name="Google Shape;231;p20"/>
          <p:cNvSpPr txBox="1"/>
          <p:nvPr>
            <p:ph idx="2" type="body"/>
          </p:nvPr>
        </p:nvSpPr>
        <p:spPr>
          <a:xfrm>
            <a:off x="828750" y="4211352"/>
            <a:ext cx="4389000" cy="22950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LEGGYBLOUGUMS 💙👅👀</a:t>
            </a:r>
            <a:br>
              <a:rPr lang="en-US"/>
            </a:br>
            <a:r>
              <a:rPr lang="en-US"/>
              <a:t>•</a:t>
            </a:r>
            <a:br>
              <a:rPr lang="en-US"/>
            </a:br>
            <a:r>
              <a:rPr lang="en-US"/>
              <a:t>•</a:t>
            </a:r>
            <a:br>
              <a:rPr lang="en-US"/>
            </a:br>
            <a:r>
              <a:rPr lang="en-US"/>
              <a:t>•</a:t>
            </a:r>
            <a:br>
              <a:rPr lang="en-US"/>
            </a:br>
            <a:r>
              <a:rPr lang="en-US"/>
              <a:t>📸 </a:t>
            </a:r>
            <a:r>
              <a:rPr lang="en-US" u="sng">
                <a:solidFill>
                  <a:schemeClr val="hlink"/>
                </a:solidFill>
                <a:hlinkClick r:id="rId5"/>
              </a:rPr>
              <a:t>@indexfinger88</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15, 2018</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1024125" y="293075"/>
            <a:ext cx="4837500" cy="2942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Curly blonde hair.  She is dressed in sporty branded track pants, hand gloves, ankle boots and bodysuit.  Deejay in the background, performing in squat position, pointing to the floor. In the caption she makes reference to a bumper which may refer to electric cars which draw power from the ceiling and floor. There is no emoji.</a:t>
            </a:r>
            <a:br>
              <a:rPr lang="en-US"/>
            </a:br>
            <a:endParaRPr/>
          </a:p>
        </p:txBody>
      </p:sp>
      <p:pic>
        <p:nvPicPr>
          <p:cNvPr id="102" name="Google Shape;102;p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03" name="Google Shape;103;p2"/>
          <p:cNvSpPr txBox="1"/>
          <p:nvPr>
            <p:ph idx="2" type="body"/>
          </p:nvPr>
        </p:nvSpPr>
        <p:spPr>
          <a:xfrm>
            <a:off x="1121825" y="4150103"/>
            <a:ext cx="4389000" cy="18570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CAPTION:</a:t>
            </a:r>
            <a:endParaRPr/>
          </a:p>
          <a:p>
            <a:pPr indent="0" lvl="0" marL="0" rtl="0" algn="l">
              <a:lnSpc>
                <a:spcPct val="108000"/>
              </a:lnSpc>
              <a:spcBef>
                <a:spcPts val="800"/>
              </a:spcBef>
              <a:spcAft>
                <a:spcPts val="0"/>
              </a:spcAft>
              <a:buSzPts val="1600"/>
              <a:buNone/>
            </a:pPr>
            <a:r>
              <a:rPr b="1" lang="en-US" u="sng">
                <a:solidFill>
                  <a:schemeClr val="hlink"/>
                </a:solidFill>
                <a:hlinkClick r:id="rId5"/>
              </a:rPr>
              <a:t>misspattymonroe</a:t>
            </a:r>
            <a:br>
              <a:rPr b="1" lang="en-US"/>
            </a:br>
            <a:r>
              <a:rPr lang="en-US"/>
              <a:t>Pull up to mi bumper</a:t>
            </a:r>
            <a:br>
              <a:rPr lang="en-US"/>
            </a:br>
            <a:r>
              <a:rPr lang="en-US" u="sng">
                <a:solidFill>
                  <a:schemeClr val="hlink"/>
                </a:solidFill>
                <a:hlinkClick r:id="rId6"/>
              </a:rPr>
              <a:t>December 18, 2017</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1024125" y="471491"/>
            <a:ext cx="4389000" cy="33972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Focused on her performance. fishnet stockings in black accentuating her waist. Stink face, eyes shut. Curly blonde hair. Brand affliation is Malatjie branded casual wear clothing. Caption is interactive with her fans. No hashtag, Emoji only a camera for the photographer mention.</a:t>
            </a:r>
            <a:endParaRPr sz="2000"/>
          </a:p>
        </p:txBody>
      </p:sp>
      <p:pic>
        <p:nvPicPr>
          <p:cNvPr id="237" name="Google Shape;237;p2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38" name="Google Shape;238;p21"/>
          <p:cNvSpPr txBox="1"/>
          <p:nvPr>
            <p:ph idx="2" type="body"/>
          </p:nvPr>
        </p:nvSpPr>
        <p:spPr>
          <a:xfrm>
            <a:off x="1141375" y="4504428"/>
            <a:ext cx="4389000" cy="1737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Don’t take my last ___________ .....</a:t>
            </a:r>
            <a:br>
              <a:rPr lang="en-US"/>
            </a:br>
            <a:r>
              <a:rPr lang="en-US"/>
              <a:t>(Fill in the blank)</a:t>
            </a:r>
            <a:br>
              <a:rPr lang="en-US"/>
            </a:br>
            <a:r>
              <a:rPr lang="en-US"/>
              <a:t>📸: </a:t>
            </a:r>
            <a:r>
              <a:rPr lang="en-US" u="sng">
                <a:solidFill>
                  <a:schemeClr val="hlink"/>
                </a:solidFill>
                <a:hlinkClick r:id="rId5"/>
              </a:rPr>
              <a:t>@shotsbyshimi</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19, 2018</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txBox="1"/>
          <p:nvPr>
            <p:ph type="title"/>
          </p:nvPr>
        </p:nvSpPr>
        <p:spPr>
          <a:xfrm>
            <a:off x="1024125" y="471493"/>
            <a:ext cx="4389000" cy="30453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with a band in the background, dressed in comfortable green pants and long sleeve black top. Blonde curly bob hair. She is standing in one leg forward pose. Caption reminding her followers to watch channel O TV. Camera emoji to mention photographer.</a:t>
            </a:r>
            <a:endParaRPr b="1" sz="2000"/>
          </a:p>
        </p:txBody>
      </p:sp>
      <p:pic>
        <p:nvPicPr>
          <p:cNvPr id="244" name="Google Shape;244;p22"/>
          <p:cNvPicPr preferRelativeResize="0"/>
          <p:nvPr>
            <p:ph idx="1" type="body"/>
          </p:nvPr>
        </p:nvPicPr>
        <p:blipFill rotWithShape="1">
          <a:blip r:embed="rId3">
            <a:alphaModFix/>
          </a:blip>
          <a:srcRect b="0" l="0" r="0" t="0"/>
          <a:stretch/>
        </p:blipFill>
        <p:spPr>
          <a:xfrm>
            <a:off x="5715000" y="1306311"/>
            <a:ext cx="5678488" cy="4216803"/>
          </a:xfrm>
          <a:prstGeom prst="rect">
            <a:avLst/>
          </a:prstGeom>
          <a:noFill/>
          <a:ln>
            <a:noFill/>
          </a:ln>
        </p:spPr>
      </p:pic>
      <p:sp>
        <p:nvSpPr>
          <p:cNvPr id="245" name="Google Shape;245;p22"/>
          <p:cNvSpPr txBox="1"/>
          <p:nvPr>
            <p:ph idx="2" type="body"/>
          </p:nvPr>
        </p:nvSpPr>
        <p:spPr>
          <a:xfrm>
            <a:off x="867800" y="4009629"/>
            <a:ext cx="4389000" cy="15135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Don’t forget to put your reminders on for 16:00 🕓 on Friday </a:t>
            </a:r>
            <a:r>
              <a:rPr lang="en-US" u="sng">
                <a:solidFill>
                  <a:schemeClr val="hlink"/>
                </a:solidFill>
                <a:hlinkClick r:id="rId5"/>
              </a:rPr>
              <a:t>@channelotv</a:t>
            </a:r>
            <a:r>
              <a:rPr lang="en-US"/>
              <a:t> 📸: </a:t>
            </a:r>
            <a:r>
              <a:rPr lang="en-US" u="sng">
                <a:solidFill>
                  <a:schemeClr val="hlink"/>
                </a:solidFill>
                <a:hlinkClick r:id="rId6"/>
              </a:rPr>
              <a:t>@byjono</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MARCH 28, 2018</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ph type="title"/>
          </p:nvPr>
        </p:nvSpPr>
        <p:spPr>
          <a:xfrm>
            <a:off x="1024125" y="471490"/>
            <a:ext cx="4389000" cy="35925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dressed in black long sleeved bodysuit, with shimmering top. Long nails, bob blonde curly hair. Facial expression looks content, with eyes closed. Hashtag #RBMFJHB emoji the bullseye.</a:t>
            </a:r>
            <a:endParaRPr sz="2000"/>
          </a:p>
        </p:txBody>
      </p:sp>
      <p:pic>
        <p:nvPicPr>
          <p:cNvPr id="251" name="Google Shape;251;p23"/>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52" name="Google Shape;252;p23"/>
          <p:cNvSpPr txBox="1"/>
          <p:nvPr>
            <p:ph idx="2" type="body"/>
          </p:nvPr>
        </p:nvSpPr>
        <p:spPr>
          <a:xfrm>
            <a:off x="1141350" y="4269803"/>
            <a:ext cx="4389000" cy="1737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u="sng">
                <a:solidFill>
                  <a:schemeClr val="hlink"/>
                </a:solidFill>
                <a:hlinkClick r:id="rId5"/>
              </a:rPr>
              <a:t>#RBMFJHB</a:t>
            </a:r>
            <a:r>
              <a:rPr lang="en-US"/>
              <a:t> 🎯 ••••••••••••••••••••••••••••••••••••</a:t>
            </a:r>
            <a:br>
              <a:rPr lang="en-US"/>
            </a:br>
            <a:r>
              <a:rPr lang="en-US"/>
              <a:t>📸 @aust_malema</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9, 2018</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u="sng">
                <a:solidFill>
                  <a:schemeClr val="hlink"/>
                </a:solidFill>
                <a:hlinkClick r:id="rId4"/>
              </a:rPr>
              <a:t>#RBMFJHB</a:t>
            </a:r>
            <a:r>
              <a:rPr lang="en-US" sz="2000"/>
              <a:t> 🎯♒️♒️♒️♒️♒️♒️♒️♒️♒️♒️♒️</a:t>
            </a:r>
            <a:br>
              <a:rPr lang="en-US" sz="2000"/>
            </a:br>
            <a:r>
              <a:rPr lang="en-US" sz="2000"/>
              <a:t>📸 : </a:t>
            </a:r>
            <a:r>
              <a:rPr lang="en-US" sz="2000" u="sng">
                <a:solidFill>
                  <a:schemeClr val="hlink"/>
                </a:solidFill>
                <a:hlinkClick r:id="rId5"/>
              </a:rPr>
              <a:t>@AUST_MALEMA</a:t>
            </a:r>
            <a:r>
              <a:rPr lang="en-US" sz="2000"/>
              <a:t> 👗 : </a:t>
            </a:r>
            <a:r>
              <a:rPr lang="en-US" sz="2000" u="sng">
                <a:solidFill>
                  <a:schemeClr val="hlink"/>
                </a:solidFill>
                <a:hlinkClick r:id="rId6"/>
              </a:rPr>
              <a:t>@ANNIESWARDROBERENTALS</a:t>
            </a:r>
            <a:br>
              <a:rPr lang="en-US" sz="2000"/>
            </a:br>
            <a:r>
              <a:rPr lang="en-US" sz="2000" u="sng">
                <a:solidFill>
                  <a:schemeClr val="hlink"/>
                </a:solidFill>
                <a:hlinkClick r:id="rId7"/>
              </a:rPr>
              <a:t>APRIL 10, 2018</a:t>
            </a:r>
            <a:endParaRPr sz="2000"/>
          </a:p>
        </p:txBody>
      </p:sp>
      <p:sp>
        <p:nvSpPr>
          <p:cNvPr id="258" name="Google Shape;258;p24"/>
          <p:cNvSpPr txBox="1"/>
          <p:nvPr>
            <p:ph idx="1" type="body"/>
          </p:nvPr>
        </p:nvSpPr>
        <p:spPr>
          <a:xfrm>
            <a:off x="244687" y="2155725"/>
            <a:ext cx="11256600" cy="8229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Brand affiliation Red Bull. She is performing and looks happy, feminine dance moves, open mouth. Dressed in a black and shimmery body suit with tassles. Hair curly and blond bob. Caption bullseye and waves.</a:t>
            </a:r>
            <a:endParaRPr sz="2000">
              <a:solidFill>
                <a:srgbClr val="FFFFFF"/>
              </a:solidFill>
            </a:endParaRPr>
          </a:p>
        </p:txBody>
      </p:sp>
      <p:pic>
        <p:nvPicPr>
          <p:cNvPr id="259" name="Google Shape;259;p24"/>
          <p:cNvPicPr preferRelativeResize="0"/>
          <p:nvPr>
            <p:ph idx="2" type="body"/>
          </p:nvPr>
        </p:nvPicPr>
        <p:blipFill rotWithShape="1">
          <a:blip r:embed="rId8">
            <a:alphaModFix/>
          </a:blip>
          <a:srcRect b="0" l="0" r="0" t="0"/>
          <a:stretch/>
        </p:blipFill>
        <p:spPr>
          <a:xfrm>
            <a:off x="59881" y="3097400"/>
            <a:ext cx="3341687" cy="3341687"/>
          </a:xfrm>
          <a:prstGeom prst="rect">
            <a:avLst/>
          </a:prstGeom>
          <a:noFill/>
          <a:ln>
            <a:noFill/>
          </a:ln>
        </p:spPr>
      </p:pic>
      <p:pic>
        <p:nvPicPr>
          <p:cNvPr id="260" name="Google Shape;260;p24"/>
          <p:cNvPicPr preferRelativeResize="0"/>
          <p:nvPr>
            <p:ph idx="4" type="body"/>
          </p:nvPr>
        </p:nvPicPr>
        <p:blipFill rotWithShape="1">
          <a:blip r:embed="rId9">
            <a:alphaModFix/>
          </a:blip>
          <a:srcRect b="0" l="0" r="0" t="0"/>
          <a:stretch/>
        </p:blipFill>
        <p:spPr>
          <a:xfrm>
            <a:off x="4108164" y="3097400"/>
            <a:ext cx="3341687" cy="3341687"/>
          </a:xfrm>
          <a:prstGeom prst="rect">
            <a:avLst/>
          </a:prstGeom>
          <a:noFill/>
          <a:ln>
            <a:noFill/>
          </a:ln>
        </p:spPr>
      </p:pic>
      <p:pic>
        <p:nvPicPr>
          <p:cNvPr id="261" name="Google Shape;261;p24"/>
          <p:cNvPicPr preferRelativeResize="0"/>
          <p:nvPr/>
        </p:nvPicPr>
        <p:blipFill rotWithShape="1">
          <a:blip r:embed="rId10">
            <a:alphaModFix/>
          </a:blip>
          <a:srcRect b="0" l="0" r="0" t="0"/>
          <a:stretch/>
        </p:blipFill>
        <p:spPr>
          <a:xfrm>
            <a:off x="8156447" y="3094220"/>
            <a:ext cx="3344867" cy="33448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a:t>I’M ALWAYS FROWNING SO MUCH IN MY PERFORMANCES🤨 </a:t>
            </a:r>
            <a:r>
              <a:rPr lang="en-US" sz="2000" u="sng">
                <a:solidFill>
                  <a:schemeClr val="hlink"/>
                </a:solidFill>
                <a:hlinkClick r:id="rId4"/>
              </a:rPr>
              <a:t>#RBMFJHB</a:t>
            </a:r>
            <a:r>
              <a:rPr lang="en-US" sz="2000"/>
              <a:t> ♒️♒️♒️♒️♒️♒️♒️♒️♒️♒️</a:t>
            </a:r>
            <a:br>
              <a:rPr lang="en-US" sz="2000"/>
            </a:br>
            <a:r>
              <a:rPr lang="en-US" sz="2000"/>
              <a:t>📸 </a:t>
            </a:r>
            <a:r>
              <a:rPr lang="en-US" sz="2000" u="sng">
                <a:solidFill>
                  <a:schemeClr val="hlink"/>
                </a:solidFill>
                <a:hlinkClick r:id="rId5"/>
              </a:rPr>
              <a:t>@AUST_MALEMA</a:t>
            </a:r>
            <a:br>
              <a:rPr lang="en-US" sz="2000"/>
            </a:br>
            <a:r>
              <a:rPr lang="en-US" sz="2000" u="sng">
                <a:solidFill>
                  <a:schemeClr val="hlink"/>
                </a:solidFill>
                <a:hlinkClick r:id="rId6"/>
              </a:rPr>
              <a:t>APRIL 12, 2018</a:t>
            </a:r>
            <a:endParaRPr sz="2000"/>
          </a:p>
        </p:txBody>
      </p:sp>
      <p:sp>
        <p:nvSpPr>
          <p:cNvPr id="267" name="Google Shape;267;p25"/>
          <p:cNvSpPr txBox="1"/>
          <p:nvPr>
            <p:ph idx="1" type="body"/>
          </p:nvPr>
        </p:nvSpPr>
        <p:spPr>
          <a:xfrm>
            <a:off x="351700" y="2084825"/>
            <a:ext cx="11332200" cy="14997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She is performing to a crowd, the deejay in the background. Dressed in knee high socks and black and shimmering bodysuit. On the second frame she is giving the crowd a gaze with pouting lips. Blonde curly hair. Her caption refers to her frowning in her performances. Hashtag of the brand affiliate #RBMFJHB Emoji is face lifting one eye and camera to mention the photographer.</a:t>
            </a:r>
            <a:endParaRPr sz="20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268" name="Google Shape;268;p25"/>
          <p:cNvPicPr preferRelativeResize="0"/>
          <p:nvPr>
            <p:ph idx="2" type="body"/>
          </p:nvPr>
        </p:nvPicPr>
        <p:blipFill rotWithShape="1">
          <a:blip r:embed="rId7">
            <a:alphaModFix/>
          </a:blip>
          <a:srcRect b="0" l="0" r="0" t="0"/>
          <a:stretch/>
        </p:blipFill>
        <p:spPr>
          <a:xfrm>
            <a:off x="1024113" y="3585005"/>
            <a:ext cx="4754700" cy="3160800"/>
          </a:xfrm>
          <a:prstGeom prst="rect">
            <a:avLst/>
          </a:prstGeom>
          <a:noFill/>
          <a:ln>
            <a:noFill/>
          </a:ln>
        </p:spPr>
      </p:pic>
      <p:pic>
        <p:nvPicPr>
          <p:cNvPr id="269" name="Google Shape;269;p25"/>
          <p:cNvPicPr preferRelativeResize="0"/>
          <p:nvPr>
            <p:ph idx="4" type="body"/>
          </p:nvPr>
        </p:nvPicPr>
        <p:blipFill rotWithShape="1">
          <a:blip r:embed="rId8">
            <a:alphaModFix/>
          </a:blip>
          <a:srcRect b="0" l="0" r="0" t="0"/>
          <a:stretch/>
        </p:blipFill>
        <p:spPr>
          <a:xfrm>
            <a:off x="5989625" y="3580552"/>
            <a:ext cx="4754700" cy="3169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6"/>
          <p:cNvSpPr/>
          <p:nvPr/>
        </p:nvSpPr>
        <p:spPr>
          <a:xfrm>
            <a:off x="749508" y="142008"/>
            <a:ext cx="11137692"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FFFFFF"/>
                </a:solidFill>
                <a:latin typeface="Arial"/>
                <a:ea typeface="Arial"/>
                <a:cs typeface="Arial"/>
                <a:sym typeface="Arial"/>
                <a:hlinkClick r:id="rId3">
                  <a:extLst>
                    <a:ext uri="{A12FA001-AC4F-418D-AE19-62706E023703}">
                      <ahyp:hlinkClr val="tx"/>
                    </a:ext>
                  </a:extLst>
                </a:hlinkClick>
              </a:rPr>
              <a:t>misspattymonroe</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BACK TO THE CITY </a:t>
            </a:r>
            <a:br>
              <a:rPr b="0" i="0" lang="en-US" sz="1800" u="none" cap="none" strike="noStrike">
                <a:solidFill>
                  <a:schemeClr val="lt1"/>
                </a:solidFill>
                <a:latin typeface="Arial"/>
                <a:ea typeface="Arial"/>
                <a:cs typeface="Arial"/>
                <a:sym typeface="Arial"/>
              </a:rPr>
            </a:br>
            <a:r>
              <a:rPr b="0" i="0" lang="en-US" sz="1800" u="none" cap="none" strike="noStrike">
                <a:solidFill>
                  <a:schemeClr val="lt1"/>
                </a:solidFill>
                <a:latin typeface="Arial"/>
                <a:ea typeface="Arial"/>
                <a:cs typeface="Arial"/>
                <a:sym typeface="Arial"/>
              </a:rPr>
              <a:t>you sexy beast 😈👅 👗 </a:t>
            </a:r>
            <a:r>
              <a:rPr b="0" i="0" lang="en-US" sz="1800" u="sng" cap="none" strike="noStrike">
                <a:solidFill>
                  <a:schemeClr val="lt1"/>
                </a:solidFill>
                <a:latin typeface="Arial"/>
                <a:ea typeface="Arial"/>
                <a:cs typeface="Arial"/>
                <a:sym typeface="Arial"/>
                <a:hlinkClick r:id="rId4">
                  <a:extLst>
                    <a:ext uri="{A12FA001-AC4F-418D-AE19-62706E023703}">
                      <ahyp:hlinkClr val="tx"/>
                    </a:ext>
                  </a:extLst>
                </a:hlinkClick>
              </a:rPr>
              <a:t>@_lisa_hendricks</a:t>
            </a:r>
            <a:r>
              <a:rPr b="0" i="0" lang="en-US" sz="1800" u="none" cap="none" strike="noStrike">
                <a:solidFill>
                  <a:schemeClr val="lt1"/>
                </a:solidFill>
                <a:latin typeface="Arial"/>
                <a:ea typeface="Arial"/>
                <a:cs typeface="Arial"/>
                <a:sym typeface="Arial"/>
              </a:rPr>
              <a:t> 🎭🎨 </a:t>
            </a:r>
            <a:r>
              <a:rPr b="0" i="0" lang="en-US" sz="1800" u="sng" cap="none" strike="noStrike">
                <a:solidFill>
                  <a:schemeClr val="lt1"/>
                </a:solidFill>
                <a:latin typeface="Arial"/>
                <a:ea typeface="Arial"/>
                <a:cs typeface="Arial"/>
                <a:sym typeface="Arial"/>
                <a:hlinkClick r:id="rId5">
                  <a:extLst>
                    <a:ext uri="{A12FA001-AC4F-418D-AE19-62706E023703}">
                      <ahyp:hlinkClr val="tx"/>
                    </a:ext>
                  </a:extLst>
                </a:hlinkClick>
              </a:rPr>
              <a:t>@misskay_sa</a:t>
            </a:r>
            <a:r>
              <a:rPr b="0" i="0" lang="en-US" sz="1800" u="none" cap="none" strike="noStrike">
                <a:solidFill>
                  <a:schemeClr val="lt1"/>
                </a:solidFill>
                <a:latin typeface="Arial"/>
                <a:ea typeface="Arial"/>
                <a:cs typeface="Arial"/>
                <a:sym typeface="Arial"/>
              </a:rPr>
              <a:t> 📸 </a:t>
            </a:r>
            <a:r>
              <a:rPr b="0" i="0" lang="en-US" sz="1800" u="sng" cap="none" strike="noStrike">
                <a:solidFill>
                  <a:schemeClr val="lt1"/>
                </a:solidFill>
                <a:latin typeface="Arial"/>
                <a:ea typeface="Arial"/>
                <a:cs typeface="Arial"/>
                <a:sym typeface="Arial"/>
                <a:hlinkClick r:id="rId6">
                  <a:extLst>
                    <a:ext uri="{A12FA001-AC4F-418D-AE19-62706E023703}">
                      <ahyp:hlinkClr val="tx"/>
                    </a:ext>
                  </a:extLst>
                </a:hlinkClick>
              </a:rPr>
              <a:t>@aust_malema</a:t>
            </a:r>
            <a:r>
              <a:rPr b="0" i="0" lang="en-US" sz="1800" u="none" cap="none" strike="noStrike">
                <a:solidFill>
                  <a:schemeClr val="lt1"/>
                </a:solidFill>
                <a:latin typeface="Arial"/>
                <a:ea typeface="Arial"/>
                <a:cs typeface="Arial"/>
                <a:sym typeface="Arial"/>
              </a:rPr>
              <a:t> </a:t>
            </a:r>
            <a:r>
              <a:rPr b="0" i="0" lang="en-US" sz="1800" u="sng" cap="none" strike="noStrike">
                <a:solidFill>
                  <a:schemeClr val="lt1"/>
                </a:solidFill>
                <a:latin typeface="Arial"/>
                <a:ea typeface="Arial"/>
                <a:cs typeface="Arial"/>
                <a:sym typeface="Arial"/>
                <a:hlinkClick r:id="rId7">
                  <a:extLst>
                    <a:ext uri="{A12FA001-AC4F-418D-AE19-62706E023703}">
                      <ahyp:hlinkClr val="tx"/>
                    </a:ext>
                  </a:extLst>
                </a:hlinkClick>
              </a:rPr>
              <a:t>#mamamalatjie</a:t>
            </a:r>
            <a:r>
              <a:rPr b="0" i="0" lang="en-US" sz="1800" u="none" cap="none" strike="noStrike">
                <a:solidFill>
                  <a:schemeClr val="lt1"/>
                </a:solidFill>
                <a:latin typeface="Arial"/>
                <a:ea typeface="Arial"/>
                <a:cs typeface="Arial"/>
                <a:sym typeface="Arial"/>
              </a:rPr>
              <a:t> </a:t>
            </a:r>
            <a:br>
              <a:rPr b="0" i="0" lang="en-US" sz="1800" u="none" cap="none" strike="noStrike">
                <a:solidFill>
                  <a:schemeClr val="lt1"/>
                </a:solidFill>
                <a:latin typeface="Arial"/>
                <a:ea typeface="Arial"/>
                <a:cs typeface="Arial"/>
                <a:sym typeface="Arial"/>
              </a:rPr>
            </a:br>
            <a:r>
              <a:rPr b="0" i="0" lang="en-US" sz="1800" u="sng" cap="none" strike="noStrike">
                <a:solidFill>
                  <a:schemeClr val="lt1"/>
                </a:solidFill>
                <a:latin typeface="Arial"/>
                <a:ea typeface="Arial"/>
                <a:cs typeface="Arial"/>
                <a:sym typeface="Arial"/>
                <a:hlinkClick r:id="rId8">
                  <a:extLst>
                    <a:ext uri="{A12FA001-AC4F-418D-AE19-62706E023703}">
                      <ahyp:hlinkClr val="tx"/>
                    </a:ext>
                  </a:extLst>
                </a:hlinkClick>
              </a:rPr>
              <a:t>#malatjieontheloose</a:t>
            </a:r>
            <a:r>
              <a:rPr b="0" i="0" lang="en-US" sz="1800" u="none" cap="none" strike="noStrike">
                <a:solidFill>
                  <a:schemeClr val="lt1"/>
                </a:solidFill>
                <a:latin typeface="Arial"/>
                <a:ea typeface="Arial"/>
                <a:cs typeface="Arial"/>
                <a:sym typeface="Arial"/>
              </a:rPr>
              <a:t> </a:t>
            </a:r>
            <a:r>
              <a:rPr b="0" i="0" lang="en-US" sz="1800" u="sng" cap="none" strike="noStrike">
                <a:solidFill>
                  <a:schemeClr val="lt1"/>
                </a:solidFill>
                <a:latin typeface="Arial"/>
                <a:ea typeface="Arial"/>
                <a:cs typeface="Arial"/>
                <a:sym typeface="Arial"/>
                <a:hlinkClick r:id="rId9">
                  <a:extLst>
                    <a:ext uri="{A12FA001-AC4F-418D-AE19-62706E023703}">
                      <ahyp:hlinkClr val="tx"/>
                    </a:ext>
                  </a:extLst>
                </a:hlinkClick>
              </a:rPr>
              <a:t>#bttc2018</a:t>
            </a:r>
            <a:r>
              <a:rPr b="0" i="0" lang="en-US" sz="1800" u="none" cap="none" strike="noStrike">
                <a:solidFill>
                  <a:schemeClr val="lt1"/>
                </a:solidFill>
                <a:latin typeface="Arial"/>
                <a:ea typeface="Arial"/>
                <a:cs typeface="Arial"/>
                <a:sym typeface="Arial"/>
              </a:rPr>
              <a:t> </a:t>
            </a:r>
            <a:r>
              <a:rPr b="0" i="0" lang="en-US" sz="1800" u="sng" cap="none" strike="noStrike">
                <a:solidFill>
                  <a:schemeClr val="lt1"/>
                </a:solidFill>
                <a:latin typeface="Arial"/>
                <a:ea typeface="Arial"/>
                <a:cs typeface="Arial"/>
                <a:sym typeface="Arial"/>
                <a:hlinkClick r:id="rId10">
                  <a:extLst>
                    <a:ext uri="{A12FA001-AC4F-418D-AE19-62706E023703}">
                      <ahyp:hlinkClr val="tx"/>
                    </a:ext>
                  </a:extLst>
                </a:hlinkClick>
              </a:rPr>
              <a:t>#malatjie</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lt1"/>
                </a:solidFill>
                <a:latin typeface="Twentieth Century"/>
                <a:ea typeface="Twentieth Century"/>
                <a:cs typeface="Twentieth Century"/>
                <a:sym typeface="Twentieth Century"/>
                <a:hlinkClick r:id="rId11">
                  <a:extLst>
                    <a:ext uri="{A12FA001-AC4F-418D-AE19-62706E023703}">
                      <ahyp:hlinkClr val="tx"/>
                    </a:ext>
                  </a:extLst>
                </a:hlinkClick>
              </a:rPr>
              <a:t>APRIL 28, 2018</a:t>
            </a:r>
            <a:endParaRPr b="0" i="0" sz="1800" u="none" cap="none" strike="noStrike">
              <a:solidFill>
                <a:schemeClr val="lt1"/>
              </a:solidFill>
              <a:latin typeface="Twentieth Century"/>
              <a:ea typeface="Twentieth Century"/>
              <a:cs typeface="Twentieth Century"/>
              <a:sym typeface="Twentieth Century"/>
            </a:endParaRPr>
          </a:p>
        </p:txBody>
      </p:sp>
      <p:pic>
        <p:nvPicPr>
          <p:cNvPr id="275" name="Google Shape;275;p26"/>
          <p:cNvPicPr preferRelativeResize="0"/>
          <p:nvPr/>
        </p:nvPicPr>
        <p:blipFill rotWithShape="1">
          <a:blip r:embed="rId12">
            <a:alphaModFix/>
          </a:blip>
          <a:srcRect b="0" l="0" r="0" t="0"/>
          <a:stretch/>
        </p:blipFill>
        <p:spPr>
          <a:xfrm>
            <a:off x="3051592" y="3893694"/>
            <a:ext cx="2973596" cy="2973596"/>
          </a:xfrm>
          <a:prstGeom prst="rect">
            <a:avLst/>
          </a:prstGeom>
          <a:noFill/>
          <a:ln>
            <a:noFill/>
          </a:ln>
        </p:spPr>
      </p:pic>
      <p:pic>
        <p:nvPicPr>
          <p:cNvPr id="276" name="Google Shape;276;p26"/>
          <p:cNvPicPr preferRelativeResize="0"/>
          <p:nvPr/>
        </p:nvPicPr>
        <p:blipFill rotWithShape="1">
          <a:blip r:embed="rId13">
            <a:alphaModFix/>
          </a:blip>
          <a:srcRect b="0" l="0" r="0" t="0"/>
          <a:stretch/>
        </p:blipFill>
        <p:spPr>
          <a:xfrm>
            <a:off x="33884" y="3893695"/>
            <a:ext cx="2964305" cy="2964305"/>
          </a:xfrm>
          <a:prstGeom prst="rect">
            <a:avLst/>
          </a:prstGeom>
          <a:noFill/>
          <a:ln>
            <a:noFill/>
          </a:ln>
        </p:spPr>
      </p:pic>
      <p:pic>
        <p:nvPicPr>
          <p:cNvPr id="277" name="Google Shape;277;p26"/>
          <p:cNvPicPr preferRelativeResize="0"/>
          <p:nvPr/>
        </p:nvPicPr>
        <p:blipFill rotWithShape="1">
          <a:blip r:embed="rId14">
            <a:alphaModFix/>
          </a:blip>
          <a:srcRect b="0" l="0" r="0" t="0"/>
          <a:stretch/>
        </p:blipFill>
        <p:spPr>
          <a:xfrm>
            <a:off x="6087880" y="3893694"/>
            <a:ext cx="2964305" cy="2964305"/>
          </a:xfrm>
          <a:prstGeom prst="rect">
            <a:avLst/>
          </a:prstGeom>
          <a:noFill/>
          <a:ln>
            <a:noFill/>
          </a:ln>
        </p:spPr>
      </p:pic>
      <p:pic>
        <p:nvPicPr>
          <p:cNvPr id="278" name="Google Shape;278;p26"/>
          <p:cNvPicPr preferRelativeResize="0"/>
          <p:nvPr/>
        </p:nvPicPr>
        <p:blipFill rotWithShape="1">
          <a:blip r:embed="rId15">
            <a:alphaModFix/>
          </a:blip>
          <a:srcRect b="0" l="0" r="0" t="0"/>
          <a:stretch/>
        </p:blipFill>
        <p:spPr>
          <a:xfrm>
            <a:off x="9223948" y="3893695"/>
            <a:ext cx="2964305" cy="2964305"/>
          </a:xfrm>
          <a:prstGeom prst="rect">
            <a:avLst/>
          </a:prstGeom>
          <a:noFill/>
          <a:ln>
            <a:noFill/>
          </a:ln>
        </p:spPr>
      </p:pic>
      <p:sp>
        <p:nvSpPr>
          <p:cNvPr id="279" name="Google Shape;279;p26"/>
          <p:cNvSpPr/>
          <p:nvPr/>
        </p:nvSpPr>
        <p:spPr>
          <a:xfrm>
            <a:off x="205200" y="1703325"/>
            <a:ext cx="11781600" cy="183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Twentieth Century"/>
                <a:ea typeface="Twentieth Century"/>
                <a:cs typeface="Twentieth Century"/>
                <a:sym typeface="Twentieth Century"/>
              </a:rPr>
              <a:t>Analysis Notes: She is dressed in knee high red socks, drawing attention to exposed thighs, camouflage blue long sleeve shirt. Accessories on neck and hands with orange shades. Curly blonde hair and long nails. Looks confident and mesmerizing the crowd. In the caption she refers to herself as a sexy beast, hashtags the festival #bttc2018 and her #malatjie #malatjieontheloose. Emoji’s devil face, tongue out, red dress, the arts, paint holder for artist, camera to acknowledge the photographer.</a:t>
            </a:r>
            <a:endParaRPr b="0" i="0" sz="1800" u="none" cap="none" strike="noStrike">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a:t>SNEAKER EXCHANGE 🔥💗💦🔮 •••••••••••••••••••••••••••••••••</a:t>
            </a:r>
            <a:br>
              <a:rPr lang="en-US" sz="2000"/>
            </a:br>
            <a:r>
              <a:rPr lang="en-US" sz="2000"/>
              <a:t>📸 : </a:t>
            </a:r>
            <a:r>
              <a:rPr lang="en-US" sz="2000" u="sng">
                <a:solidFill>
                  <a:schemeClr val="hlink"/>
                </a:solidFill>
                <a:hlinkClick r:id="rId4"/>
              </a:rPr>
              <a:t>@INDEXFINGER88</a:t>
            </a:r>
            <a:br>
              <a:rPr lang="en-US" sz="2000"/>
            </a:br>
            <a:r>
              <a:rPr lang="en-US" sz="2000" u="sng">
                <a:solidFill>
                  <a:schemeClr val="hlink"/>
                </a:solidFill>
                <a:hlinkClick r:id="rId5"/>
              </a:rPr>
              <a:t>#MALATJIE</a:t>
            </a:r>
            <a:r>
              <a:rPr lang="en-US" sz="2000"/>
              <a:t> </a:t>
            </a:r>
            <a:r>
              <a:rPr lang="en-US" sz="2000" u="sng">
                <a:solidFill>
                  <a:schemeClr val="hlink"/>
                </a:solidFill>
                <a:hlinkClick r:id="rId6"/>
              </a:rPr>
              <a:t>#YESIWOREHEELS</a:t>
            </a:r>
            <a:r>
              <a:rPr lang="en-US" sz="2000"/>
              <a:t> </a:t>
            </a:r>
            <a:r>
              <a:rPr lang="en-US" sz="2000" u="sng">
                <a:solidFill>
                  <a:schemeClr val="hlink"/>
                </a:solidFill>
                <a:hlinkClick r:id="rId7"/>
              </a:rPr>
              <a:t>#IAM</a:t>
            </a:r>
            <a:r>
              <a:rPr lang="en-US" sz="2000"/>
              <a:t> </a:t>
            </a:r>
            <a:r>
              <a:rPr lang="en-US" sz="2000" u="sng">
                <a:solidFill>
                  <a:schemeClr val="hlink"/>
                </a:solidFill>
                <a:hlinkClick r:id="rId8"/>
              </a:rPr>
              <a:t>#MAMAMALATJIE</a:t>
            </a:r>
            <a:r>
              <a:rPr lang="en-US" sz="2000"/>
              <a:t> </a:t>
            </a:r>
            <a:r>
              <a:rPr lang="en-US" sz="2000" u="sng">
                <a:solidFill>
                  <a:schemeClr val="hlink"/>
                </a:solidFill>
                <a:hlinkClick r:id="rId9"/>
              </a:rPr>
              <a:t>#INDEXFINGER</a:t>
            </a:r>
            <a:r>
              <a:rPr lang="en-US" sz="2000"/>
              <a:t> </a:t>
            </a:r>
            <a:r>
              <a:rPr lang="en-US" sz="2000" u="sng">
                <a:solidFill>
                  <a:schemeClr val="hlink"/>
                </a:solidFill>
                <a:hlinkClick r:id="rId10"/>
              </a:rPr>
              <a:t>#SNEAKEREXCHANGE</a:t>
            </a:r>
            <a:br>
              <a:rPr lang="en-US" sz="2000"/>
            </a:br>
            <a:r>
              <a:rPr lang="en-US" sz="2000" u="sng">
                <a:solidFill>
                  <a:schemeClr val="hlink"/>
                </a:solidFill>
                <a:hlinkClick r:id="rId11"/>
              </a:rPr>
              <a:t>APRIL 30, 2018</a:t>
            </a:r>
            <a:endParaRPr sz="2000"/>
          </a:p>
        </p:txBody>
      </p:sp>
      <p:sp>
        <p:nvSpPr>
          <p:cNvPr id="285" name="Google Shape;285;p27"/>
          <p:cNvSpPr txBox="1"/>
          <p:nvPr>
            <p:ph idx="1" type="body"/>
          </p:nvPr>
        </p:nvSpPr>
        <p:spPr>
          <a:xfrm>
            <a:off x="351700" y="2179625"/>
            <a:ext cx="11605800" cy="16320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She is dressed in a velvet purple bodysuit, and bright long dungaree pants, a choker to accessories and boots. She looks in control of her performance, hairstyle in curly blonde bob with a fringe. Caption in capital letters, she highlights that she wore heels to a sneaker event, mentions sneaker exchange the affiliated brand, with hashtags #malatjie, #indexfinger #iam. Emoji’s flame, red heart, water droplets, crystal ball and camera to acknowledge the photographer.</a:t>
            </a:r>
            <a:endParaRPr sz="20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286" name="Google Shape;286;p27"/>
          <p:cNvPicPr preferRelativeResize="0"/>
          <p:nvPr>
            <p:ph idx="2" type="body"/>
          </p:nvPr>
        </p:nvPicPr>
        <p:blipFill rotWithShape="1">
          <a:blip r:embed="rId12">
            <a:alphaModFix/>
          </a:blip>
          <a:srcRect b="0" l="0" r="0" t="0"/>
          <a:stretch/>
        </p:blipFill>
        <p:spPr>
          <a:xfrm>
            <a:off x="823625" y="3802125"/>
            <a:ext cx="2405400" cy="2871300"/>
          </a:xfrm>
          <a:prstGeom prst="rect">
            <a:avLst/>
          </a:prstGeom>
          <a:noFill/>
          <a:ln>
            <a:noFill/>
          </a:ln>
        </p:spPr>
      </p:pic>
      <p:pic>
        <p:nvPicPr>
          <p:cNvPr id="287" name="Google Shape;287;p27"/>
          <p:cNvPicPr preferRelativeResize="0"/>
          <p:nvPr>
            <p:ph idx="4" type="body"/>
          </p:nvPr>
        </p:nvPicPr>
        <p:blipFill rotWithShape="1">
          <a:blip r:embed="rId13">
            <a:alphaModFix/>
          </a:blip>
          <a:srcRect b="0" l="0" r="0" t="0"/>
          <a:stretch/>
        </p:blipFill>
        <p:spPr>
          <a:xfrm>
            <a:off x="4237725" y="3802126"/>
            <a:ext cx="3916200" cy="2871300"/>
          </a:xfrm>
          <a:prstGeom prst="rect">
            <a:avLst/>
          </a:prstGeom>
          <a:noFill/>
          <a:ln>
            <a:noFill/>
          </a:ln>
        </p:spPr>
      </p:pic>
      <p:pic>
        <p:nvPicPr>
          <p:cNvPr id="288" name="Google Shape;288;p27"/>
          <p:cNvPicPr preferRelativeResize="0"/>
          <p:nvPr/>
        </p:nvPicPr>
        <p:blipFill rotWithShape="1">
          <a:blip r:embed="rId14">
            <a:alphaModFix/>
          </a:blip>
          <a:srcRect b="0" l="0" r="0" t="0"/>
          <a:stretch/>
        </p:blipFill>
        <p:spPr>
          <a:xfrm>
            <a:off x="9103300" y="3811580"/>
            <a:ext cx="2405400" cy="28619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8"/>
          <p:cNvSpPr/>
          <p:nvPr/>
        </p:nvSpPr>
        <p:spPr>
          <a:xfrm>
            <a:off x="749508" y="142008"/>
            <a:ext cx="1113769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chemeClr val="lt1"/>
                </a:solidFill>
                <a:latin typeface="Twentieth Century"/>
                <a:ea typeface="Twentieth Century"/>
                <a:cs typeface="Twentieth Century"/>
                <a:sym typeface="Twentieth Century"/>
                <a:hlinkClick r:id="rId3">
                  <a:extLst>
                    <a:ext uri="{A12FA001-AC4F-418D-AE19-62706E023703}">
                      <ahyp:hlinkClr val="tx"/>
                    </a:ext>
                  </a:extLst>
                </a:hlinkClick>
              </a:rPr>
              <a:t>misspattymonroe</a:t>
            </a:r>
            <a:endParaRPr b="1" i="0" sz="1800" u="none" cap="none" strike="noStrike">
              <a:solidFill>
                <a:schemeClr val="lt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The love at sneaker exchange was too lekka, felt abitjie like Justin Boeber 😅😋🙏🏼 💗🔮 ••••••••••••••••••••••••••••• 📸: </a:t>
            </a:r>
            <a:r>
              <a:rPr b="0" i="0" lang="en-US" sz="1800" u="sng" cap="none" strike="noStrike">
                <a:solidFill>
                  <a:schemeClr val="lt1"/>
                </a:solidFill>
                <a:latin typeface="Twentieth Century"/>
                <a:ea typeface="Twentieth Century"/>
                <a:cs typeface="Twentieth Century"/>
                <a:sym typeface="Twentieth Century"/>
                <a:hlinkClick r:id="rId4">
                  <a:extLst>
                    <a:ext uri="{A12FA001-AC4F-418D-AE19-62706E023703}">
                      <ahyp:hlinkClr val="tx"/>
                    </a:ext>
                  </a:extLst>
                </a:hlinkClick>
              </a:rPr>
              <a:t>@indexfinger88</a:t>
            </a:r>
            <a:endParaRPr b="0" i="0" sz="1800" u="none" cap="none" strike="noStrike">
              <a:solidFill>
                <a:schemeClr val="lt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lt1"/>
                </a:solidFill>
                <a:latin typeface="Twentieth Century"/>
                <a:ea typeface="Twentieth Century"/>
                <a:cs typeface="Twentieth Century"/>
                <a:sym typeface="Twentieth Century"/>
                <a:hlinkClick r:id="rId5">
                  <a:extLst>
                    <a:ext uri="{A12FA001-AC4F-418D-AE19-62706E023703}">
                      <ahyp:hlinkClr val="tx"/>
                    </a:ext>
                  </a:extLst>
                </a:hlinkClick>
              </a:rPr>
              <a:t>MAY 1, 2018</a:t>
            </a:r>
            <a:endParaRPr b="0" i="0" sz="1800" u="none" cap="none" strike="noStrike">
              <a:solidFill>
                <a:schemeClr val="lt1"/>
              </a:solidFill>
              <a:latin typeface="Twentieth Century"/>
              <a:ea typeface="Twentieth Century"/>
              <a:cs typeface="Twentieth Century"/>
              <a:sym typeface="Twentieth Century"/>
            </a:endParaRPr>
          </a:p>
        </p:txBody>
      </p:sp>
      <p:sp>
        <p:nvSpPr>
          <p:cNvPr id="294" name="Google Shape;294;p28"/>
          <p:cNvSpPr/>
          <p:nvPr/>
        </p:nvSpPr>
        <p:spPr>
          <a:xfrm>
            <a:off x="312625" y="2079325"/>
            <a:ext cx="10941600" cy="203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Twentieth Century"/>
                <a:ea typeface="Twentieth Century"/>
                <a:cs typeface="Twentieth Century"/>
                <a:sym typeface="Twentieth Century"/>
              </a:rPr>
              <a:t>Analysis Notes: She is performing to a large crowd. This fans reaching out for her hand and taking pictures. On one of the photos it seems she is twerking. She looks self-assured during her performance. Dressed in colourful outfit and high heels. In her caption she is using Cape Town slang and Afrikaans. Happy with the love she received from the crowd. She also mentions the affiliated brand sneaker exchange. Emoji’s Laughing and tongue out face, hands together also known as thank you, red heart, crystal ball and camera to mention photographer.</a:t>
            </a:r>
            <a:endParaRPr b="0" i="0" sz="1800" u="none" cap="none" strike="noStrike">
              <a:solidFill>
                <a:srgbClr val="FFFFFF"/>
              </a:solidFill>
              <a:latin typeface="Twentieth Century"/>
              <a:ea typeface="Twentieth Century"/>
              <a:cs typeface="Twentieth Century"/>
              <a:sym typeface="Twentieth Century"/>
            </a:endParaRPr>
          </a:p>
        </p:txBody>
      </p:sp>
      <p:pic>
        <p:nvPicPr>
          <p:cNvPr id="295" name="Google Shape;295;p28"/>
          <p:cNvPicPr preferRelativeResize="0"/>
          <p:nvPr/>
        </p:nvPicPr>
        <p:blipFill rotWithShape="1">
          <a:blip r:embed="rId6">
            <a:alphaModFix/>
          </a:blip>
          <a:srcRect b="0" l="0" r="0" t="0"/>
          <a:stretch/>
        </p:blipFill>
        <p:spPr>
          <a:xfrm>
            <a:off x="0" y="4674580"/>
            <a:ext cx="2998189" cy="2183420"/>
          </a:xfrm>
          <a:prstGeom prst="rect">
            <a:avLst/>
          </a:prstGeom>
          <a:noFill/>
          <a:ln>
            <a:noFill/>
          </a:ln>
        </p:spPr>
      </p:pic>
      <p:pic>
        <p:nvPicPr>
          <p:cNvPr id="296" name="Google Shape;296;p28"/>
          <p:cNvPicPr preferRelativeResize="0"/>
          <p:nvPr/>
        </p:nvPicPr>
        <p:blipFill rotWithShape="1">
          <a:blip r:embed="rId7">
            <a:alphaModFix/>
          </a:blip>
          <a:srcRect b="0" l="0" r="0" t="0"/>
          <a:stretch/>
        </p:blipFill>
        <p:spPr>
          <a:xfrm>
            <a:off x="3181945" y="4718405"/>
            <a:ext cx="2918014" cy="2139594"/>
          </a:xfrm>
          <a:prstGeom prst="rect">
            <a:avLst/>
          </a:prstGeom>
          <a:noFill/>
          <a:ln>
            <a:noFill/>
          </a:ln>
        </p:spPr>
      </p:pic>
      <p:pic>
        <p:nvPicPr>
          <p:cNvPr id="297" name="Google Shape;297;p28"/>
          <p:cNvPicPr preferRelativeResize="0"/>
          <p:nvPr/>
        </p:nvPicPr>
        <p:blipFill rotWithShape="1">
          <a:blip r:embed="rId8">
            <a:alphaModFix/>
          </a:blip>
          <a:srcRect b="0" l="0" r="0" t="0"/>
          <a:stretch/>
        </p:blipFill>
        <p:spPr>
          <a:xfrm>
            <a:off x="6258393" y="4701612"/>
            <a:ext cx="2965555" cy="2159655"/>
          </a:xfrm>
          <a:prstGeom prst="rect">
            <a:avLst/>
          </a:prstGeom>
          <a:noFill/>
          <a:ln>
            <a:noFill/>
          </a:ln>
        </p:spPr>
      </p:pic>
      <p:pic>
        <p:nvPicPr>
          <p:cNvPr id="298" name="Google Shape;298;p28"/>
          <p:cNvPicPr preferRelativeResize="0"/>
          <p:nvPr/>
        </p:nvPicPr>
        <p:blipFill rotWithShape="1">
          <a:blip r:embed="rId9">
            <a:alphaModFix/>
          </a:blip>
          <a:srcRect b="0" l="0" r="0" t="0"/>
          <a:stretch/>
        </p:blipFill>
        <p:spPr>
          <a:xfrm>
            <a:off x="9382382" y="4822851"/>
            <a:ext cx="2790930" cy="20351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9"/>
          <p:cNvSpPr txBox="1"/>
          <p:nvPr>
            <p:ph type="title"/>
          </p:nvPr>
        </p:nvSpPr>
        <p:spPr>
          <a:xfrm>
            <a:off x="1024125" y="471492"/>
            <a:ext cx="4389000" cy="3240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a:t>
            </a:r>
            <a:r>
              <a:rPr lang="en-US"/>
              <a:t> </a:t>
            </a:r>
            <a:r>
              <a:rPr lang="en-US" sz="1800"/>
              <a:t>Necklace, sunglasses, huge dressing ring and dressed in a sporty Puma brand affiliate track pants and jacket open just enough to show cleavage. Fringe on curly blonde bob hair. Caption rhymes and includes hashtags #sneakerexchange, #energyexchange, #malatjie. Emoji’s water, flames and camera to acknowledge photographer.</a:t>
            </a:r>
            <a:br>
              <a:rPr lang="en-US"/>
            </a:br>
            <a:endParaRPr/>
          </a:p>
        </p:txBody>
      </p:sp>
      <p:pic>
        <p:nvPicPr>
          <p:cNvPr id="304" name="Google Shape;304;p29"/>
          <p:cNvPicPr preferRelativeResize="0"/>
          <p:nvPr>
            <p:ph idx="1" type="body"/>
          </p:nvPr>
        </p:nvPicPr>
        <p:blipFill rotWithShape="1">
          <a:blip r:embed="rId3">
            <a:alphaModFix/>
          </a:blip>
          <a:srcRect b="0" l="0" r="0" t="0"/>
          <a:stretch/>
        </p:blipFill>
        <p:spPr>
          <a:xfrm>
            <a:off x="5715000" y="835733"/>
            <a:ext cx="5678488" cy="5157959"/>
          </a:xfrm>
          <a:prstGeom prst="rect">
            <a:avLst/>
          </a:prstGeom>
          <a:noFill/>
          <a:ln>
            <a:noFill/>
          </a:ln>
        </p:spPr>
      </p:pic>
      <p:sp>
        <p:nvSpPr>
          <p:cNvPr id="305" name="Google Shape;305;p29"/>
          <p:cNvSpPr txBox="1"/>
          <p:nvPr>
            <p:ph idx="2" type="body"/>
          </p:nvPr>
        </p:nvSpPr>
        <p:spPr>
          <a:xfrm>
            <a:off x="1024188" y="3918277"/>
            <a:ext cx="4389000" cy="26076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Pull it to the side, let it slide 💦💦💦💦💦💦💦🔥🔥🔥🔥</a:t>
            </a:r>
            <a:br>
              <a:rPr lang="en-US"/>
            </a:br>
            <a:r>
              <a:rPr lang="en-US" u="sng">
                <a:solidFill>
                  <a:schemeClr val="hlink"/>
                </a:solidFill>
                <a:hlinkClick r:id="rId5"/>
              </a:rPr>
              <a:t>#sneakerexchange</a:t>
            </a:r>
            <a:r>
              <a:rPr lang="en-US"/>
              <a:t> </a:t>
            </a:r>
            <a:r>
              <a:rPr lang="en-US" u="sng">
                <a:solidFill>
                  <a:schemeClr val="hlink"/>
                </a:solidFill>
                <a:hlinkClick r:id="rId6"/>
              </a:rPr>
              <a:t>#enegryexchange</a:t>
            </a:r>
            <a:r>
              <a:rPr lang="en-US"/>
              <a:t> </a:t>
            </a:r>
            <a:r>
              <a:rPr lang="en-US" u="sng">
                <a:solidFill>
                  <a:schemeClr val="hlink"/>
                </a:solidFill>
                <a:hlinkClick r:id="rId7"/>
              </a:rPr>
              <a:t>#malatjie</a:t>
            </a:r>
            <a:r>
              <a:rPr lang="en-US"/>
              <a:t> 📸 </a:t>
            </a:r>
            <a:r>
              <a:rPr lang="en-US" u="sng">
                <a:solidFill>
                  <a:schemeClr val="hlink"/>
                </a:solidFill>
                <a:hlinkClick r:id="rId8"/>
              </a:rPr>
              <a:t>@thabo_meko16</a:t>
            </a:r>
            <a:endParaRPr/>
          </a:p>
          <a:p>
            <a:pPr indent="0" lvl="0" marL="0" rtl="0" algn="l">
              <a:lnSpc>
                <a:spcPct val="108000"/>
              </a:lnSpc>
              <a:spcBef>
                <a:spcPts val="800"/>
              </a:spcBef>
              <a:spcAft>
                <a:spcPts val="0"/>
              </a:spcAft>
              <a:buSzPts val="1600"/>
              <a:buNone/>
            </a:pPr>
            <a:r>
              <a:rPr lang="en-US" u="sng" cap="none">
                <a:solidFill>
                  <a:schemeClr val="hlink"/>
                </a:solidFill>
                <a:hlinkClick r:id="rId9"/>
              </a:rPr>
              <a:t>MAY 7, 2018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0"/>
          <p:cNvSpPr txBox="1"/>
          <p:nvPr>
            <p:ph type="title"/>
          </p:nvPr>
        </p:nvSpPr>
        <p:spPr>
          <a:xfrm>
            <a:off x="664300" y="323950"/>
            <a:ext cx="4748700" cy="3732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to a crowd that is taking videos and photos in the background. Turquoise Puma brand tracksuit, comfortable clothing. Her dancing is full of energy. Hair movement is clearly visible. Nose  and hand ring, choker neck piece. Open mouth which looks like a scream. Caption hashtags are #malatjie, mamamalatjie and the affiliated brand #sneakerexchange making reference to flu and an emoji with a sick , blasts and the camera to mention the photographer.</a:t>
            </a:r>
            <a:br>
              <a:rPr lang="en-US"/>
            </a:br>
            <a:endParaRPr/>
          </a:p>
        </p:txBody>
      </p:sp>
      <p:pic>
        <p:nvPicPr>
          <p:cNvPr id="311" name="Google Shape;311;p30"/>
          <p:cNvPicPr preferRelativeResize="0"/>
          <p:nvPr>
            <p:ph idx="1" type="body"/>
          </p:nvPr>
        </p:nvPicPr>
        <p:blipFill rotWithShape="1">
          <a:blip r:embed="rId3">
            <a:alphaModFix/>
          </a:blip>
          <a:srcRect b="0" l="0" r="0" t="0"/>
          <a:stretch/>
        </p:blipFill>
        <p:spPr>
          <a:xfrm>
            <a:off x="5715000" y="961921"/>
            <a:ext cx="5678488" cy="4905582"/>
          </a:xfrm>
          <a:prstGeom prst="rect">
            <a:avLst/>
          </a:prstGeom>
          <a:noFill/>
          <a:ln>
            <a:noFill/>
          </a:ln>
        </p:spPr>
      </p:pic>
      <p:sp>
        <p:nvSpPr>
          <p:cNvPr id="312" name="Google Shape;312;p30"/>
          <p:cNvSpPr txBox="1"/>
          <p:nvPr>
            <p:ph idx="2" type="body"/>
          </p:nvPr>
        </p:nvSpPr>
        <p:spPr>
          <a:xfrm>
            <a:off x="1024188" y="4250428"/>
            <a:ext cx="4389000" cy="20328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Me keeping this flu 🤒 at bay like 💥💥💥💥💥💥💥💥💥💥💥 📸 </a:t>
            </a:r>
            <a:r>
              <a:rPr lang="en-US" u="sng">
                <a:solidFill>
                  <a:schemeClr val="hlink"/>
                </a:solidFill>
                <a:hlinkClick r:id="rId5"/>
              </a:rPr>
              <a:t>@thabo_meko16</a:t>
            </a:r>
            <a:br>
              <a:rPr lang="en-US"/>
            </a:br>
            <a:r>
              <a:rPr lang="en-US" u="sng">
                <a:solidFill>
                  <a:schemeClr val="hlink"/>
                </a:solidFill>
                <a:hlinkClick r:id="rId6"/>
              </a:rPr>
              <a:t>#malatjie</a:t>
            </a:r>
            <a:r>
              <a:rPr lang="en-US"/>
              <a:t> </a:t>
            </a:r>
            <a:r>
              <a:rPr lang="en-US" u="sng">
                <a:solidFill>
                  <a:schemeClr val="hlink"/>
                </a:solidFill>
                <a:hlinkClick r:id="rId7"/>
              </a:rPr>
              <a:t>#sneakerexchange</a:t>
            </a:r>
            <a:r>
              <a:rPr lang="en-US"/>
              <a:t> </a:t>
            </a:r>
            <a:r>
              <a:rPr lang="en-US" u="sng">
                <a:solidFill>
                  <a:schemeClr val="hlink"/>
                </a:solidFill>
                <a:hlinkClick r:id="rId8"/>
              </a:rPr>
              <a:t>#mamamalatjie</a:t>
            </a:r>
            <a:endParaRPr/>
          </a:p>
          <a:p>
            <a:pPr indent="0" lvl="0" marL="0" rtl="0" algn="l">
              <a:lnSpc>
                <a:spcPct val="108000"/>
              </a:lnSpc>
              <a:spcBef>
                <a:spcPts val="800"/>
              </a:spcBef>
              <a:spcAft>
                <a:spcPts val="0"/>
              </a:spcAft>
              <a:buSzPts val="1600"/>
              <a:buNone/>
            </a:pPr>
            <a:r>
              <a:rPr lang="en-US" u="sng" cap="none">
                <a:solidFill>
                  <a:schemeClr val="hlink"/>
                </a:solidFill>
                <a:hlinkClick r:id="rId9"/>
              </a:rPr>
              <a:t>MAY 17, 2018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txBox="1"/>
          <p:nvPr>
            <p:ph type="title"/>
          </p:nvPr>
        </p:nvSpPr>
        <p:spPr>
          <a:xfrm>
            <a:off x="1024125" y="197975"/>
            <a:ext cx="4583400" cy="2381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Her large portrait in the background, curly bob blonde hair. Happy bright colours, joy as facial expression in squat position. Large portrait in the background. The two backup dancers look in formation and facing up. The caption acknowledges those attending from the music industry and shows appreciation for birthday messages from fellow musicians. There is no emoji.</a:t>
            </a:r>
            <a:endParaRPr sz="2000"/>
          </a:p>
        </p:txBody>
      </p:sp>
      <p:pic>
        <p:nvPicPr>
          <p:cNvPr id="110" name="Google Shape;110;p4"/>
          <p:cNvPicPr preferRelativeResize="0"/>
          <p:nvPr>
            <p:ph idx="1" type="body"/>
          </p:nvPr>
        </p:nvPicPr>
        <p:blipFill rotWithShape="1">
          <a:blip r:embed="rId3">
            <a:alphaModFix/>
          </a:blip>
          <a:srcRect b="0" l="0" r="0" t="0"/>
          <a:stretch/>
        </p:blipFill>
        <p:spPr>
          <a:xfrm>
            <a:off x="5715000" y="1524512"/>
            <a:ext cx="5678488" cy="3780400"/>
          </a:xfrm>
          <a:prstGeom prst="rect">
            <a:avLst/>
          </a:prstGeom>
          <a:noFill/>
          <a:ln>
            <a:noFill/>
          </a:ln>
        </p:spPr>
      </p:pic>
      <p:sp>
        <p:nvSpPr>
          <p:cNvPr id="111" name="Google Shape;111;p4"/>
          <p:cNvSpPr txBox="1"/>
          <p:nvPr>
            <p:ph idx="2" type="body"/>
          </p:nvPr>
        </p:nvSpPr>
        <p:spPr>
          <a:xfrm>
            <a:off x="1024066" y="2804581"/>
            <a:ext cx="4389000" cy="3762300"/>
          </a:xfrm>
          <a:prstGeom prst="rect">
            <a:avLst/>
          </a:prstGeom>
          <a:noFill/>
          <a:ln>
            <a:noFill/>
          </a:ln>
        </p:spPr>
        <p:txBody>
          <a:bodyPr anchorCtr="0" anchor="t" bIns="45700" lIns="91425" spcFirstLastPara="1" rIns="91425" wrap="square" tIns="45700">
            <a:normAutofit/>
          </a:bodyPr>
          <a:lstStyle/>
          <a:p>
            <a:pPr indent="0" lvl="0" marL="0" rtl="0" algn="l">
              <a:lnSpc>
                <a:spcPct val="98000"/>
              </a:lnSpc>
              <a:spcBef>
                <a:spcPts val="0"/>
              </a:spcBef>
              <a:spcAft>
                <a:spcPts val="0"/>
              </a:spcAft>
              <a:buSzPts val="1480"/>
              <a:buNone/>
            </a:pPr>
            <a:r>
              <a:rPr b="1" lang="en-US" sz="1480" u="sng">
                <a:solidFill>
                  <a:schemeClr val="hlink"/>
                </a:solidFill>
                <a:hlinkClick r:id="rId4"/>
              </a:rPr>
              <a:t>CAPTION:</a:t>
            </a:r>
            <a:endParaRPr/>
          </a:p>
          <a:p>
            <a:pPr indent="0" lvl="0" marL="0" rtl="0" algn="l">
              <a:lnSpc>
                <a:spcPct val="98000"/>
              </a:lnSpc>
              <a:spcBef>
                <a:spcPts val="800"/>
              </a:spcBef>
              <a:spcAft>
                <a:spcPts val="0"/>
              </a:spcAft>
              <a:buSzPts val="1480"/>
              <a:buNone/>
            </a:pPr>
            <a:r>
              <a:rPr b="1" lang="en-US" sz="1480" u="sng">
                <a:solidFill>
                  <a:schemeClr val="hlink"/>
                </a:solidFill>
                <a:hlinkClick r:id="rId5"/>
              </a:rPr>
              <a:t>misspattymonroe</a:t>
            </a:r>
            <a:endParaRPr b="1" sz="1480"/>
          </a:p>
          <a:p>
            <a:pPr indent="0" lvl="0" marL="0" rtl="0" algn="l">
              <a:lnSpc>
                <a:spcPct val="98000"/>
              </a:lnSpc>
              <a:spcBef>
                <a:spcPts val="800"/>
              </a:spcBef>
              <a:spcAft>
                <a:spcPts val="0"/>
              </a:spcAft>
              <a:buSzPts val="1480"/>
              <a:buNone/>
            </a:pPr>
            <a:r>
              <a:rPr lang="en-US" sz="1480"/>
              <a:t>Thank you to everyone who made my special day even more lekka and possible. Thank you </a:t>
            </a:r>
            <a:r>
              <a:rPr lang="en-US" sz="1480" u="sng">
                <a:solidFill>
                  <a:schemeClr val="hlink"/>
                </a:solidFill>
                <a:hlinkClick r:id="rId6"/>
              </a:rPr>
              <a:t>@gsuspect</a:t>
            </a:r>
            <a:r>
              <a:rPr lang="en-US" sz="1480"/>
              <a:t> </a:t>
            </a:r>
            <a:r>
              <a:rPr lang="en-US" sz="1480" u="sng">
                <a:solidFill>
                  <a:schemeClr val="hlink"/>
                </a:solidFill>
                <a:hlinkClick r:id="rId7"/>
              </a:rPr>
              <a:t>@shamishamrockza</a:t>
            </a:r>
            <a:r>
              <a:rPr lang="en-US" sz="1480"/>
              <a:t> </a:t>
            </a:r>
            <a:r>
              <a:rPr lang="en-US" sz="1480" u="sng">
                <a:solidFill>
                  <a:schemeClr val="hlink"/>
                </a:solidFill>
                <a:hlinkClick r:id="rId8"/>
              </a:rPr>
              <a:t>@megan_saucy</a:t>
            </a:r>
            <a:r>
              <a:rPr lang="en-US" sz="1480"/>
              <a:t> </a:t>
            </a:r>
            <a:r>
              <a:rPr lang="en-US" sz="1480" u="sng">
                <a:solidFill>
                  <a:schemeClr val="hlink"/>
                </a:solidFill>
                <a:hlinkClick r:id="rId9"/>
              </a:rPr>
              <a:t>@the_official_denisezimba</a:t>
            </a:r>
            <a:r>
              <a:rPr lang="en-US" sz="1480"/>
              <a:t> </a:t>
            </a:r>
            <a:r>
              <a:rPr lang="en-US" sz="1480" u="sng">
                <a:solidFill>
                  <a:schemeClr val="hlink"/>
                </a:solidFill>
                <a:hlinkClick r:id="rId10"/>
              </a:rPr>
              <a:t>@thewrongcaleb</a:t>
            </a:r>
            <a:r>
              <a:rPr lang="en-US" sz="1480"/>
              <a:t> </a:t>
            </a:r>
            <a:r>
              <a:rPr lang="en-US" sz="1480" u="sng">
                <a:solidFill>
                  <a:schemeClr val="hlink"/>
                </a:solidFill>
                <a:hlinkClick r:id="rId11"/>
              </a:rPr>
              <a:t>@vaughn.webber</a:t>
            </a:r>
            <a:r>
              <a:rPr lang="en-US" sz="1480"/>
              <a:t> </a:t>
            </a:r>
            <a:r>
              <a:rPr lang="en-US" sz="1480" u="sng">
                <a:solidFill>
                  <a:schemeClr val="hlink"/>
                </a:solidFill>
                <a:hlinkClick r:id="rId12"/>
              </a:rPr>
              <a:t>@joshkatts</a:t>
            </a:r>
            <a:r>
              <a:rPr lang="en-US" sz="1480"/>
              <a:t> </a:t>
            </a:r>
            <a:r>
              <a:rPr lang="en-US" sz="1480" u="sng">
                <a:solidFill>
                  <a:schemeClr val="hlink"/>
                </a:solidFill>
                <a:hlinkClick r:id="rId13"/>
              </a:rPr>
              <a:t>@muzeekchild</a:t>
            </a:r>
            <a:r>
              <a:rPr lang="en-US" sz="1480"/>
              <a:t> </a:t>
            </a:r>
            <a:r>
              <a:rPr lang="en-US" sz="1480" u="sng">
                <a:solidFill>
                  <a:schemeClr val="hlink"/>
                </a:solidFill>
                <a:hlinkClick r:id="rId14"/>
              </a:rPr>
              <a:t>@ameenharron</a:t>
            </a:r>
            <a:r>
              <a:rPr lang="en-US" sz="1480"/>
              <a:t> </a:t>
            </a:r>
            <a:r>
              <a:rPr lang="en-US" sz="1480" u="sng">
                <a:solidFill>
                  <a:schemeClr val="hlink"/>
                </a:solidFill>
                <a:hlinkClick r:id="rId15"/>
              </a:rPr>
              <a:t>@jasonpascoe92</a:t>
            </a:r>
            <a:r>
              <a:rPr lang="en-US" sz="1480"/>
              <a:t> </a:t>
            </a:r>
            <a:r>
              <a:rPr lang="en-US" sz="1480" u="sng">
                <a:solidFill>
                  <a:schemeClr val="hlink"/>
                </a:solidFill>
                <a:hlinkClick r:id="rId16"/>
              </a:rPr>
              <a:t>@roxcizzle</a:t>
            </a:r>
            <a:r>
              <a:rPr lang="en-US" sz="1480"/>
              <a:t> </a:t>
            </a:r>
            <a:r>
              <a:rPr lang="en-US" sz="1480" u="sng">
                <a:solidFill>
                  <a:schemeClr val="hlink"/>
                </a:solidFill>
                <a:hlinkClick r:id="rId17"/>
              </a:rPr>
              <a:t>@kyeezi</a:t>
            </a:r>
            <a:r>
              <a:rPr lang="en-US" sz="1480"/>
              <a:t> </a:t>
            </a:r>
            <a:r>
              <a:rPr lang="en-US" sz="1480" u="sng">
                <a:solidFill>
                  <a:schemeClr val="hlink"/>
                </a:solidFill>
                <a:hlinkClick r:id="rId18"/>
              </a:rPr>
              <a:t>@goodhopefm</a:t>
            </a:r>
            <a:r>
              <a:rPr lang="en-US" sz="1480"/>
              <a:t> </a:t>
            </a:r>
            <a:br>
              <a:rPr lang="en-US" sz="1480"/>
            </a:br>
            <a:r>
              <a:rPr lang="en-US" sz="1480" u="sng">
                <a:solidFill>
                  <a:schemeClr val="hlink"/>
                </a:solidFill>
                <a:hlinkClick r:id="rId19"/>
              </a:rPr>
              <a:t>@socioculture_bynaeelahjumat</a:t>
            </a:r>
            <a:r>
              <a:rPr lang="en-US" sz="1480"/>
              <a:t> and thanks for the birthday shoutouts </a:t>
            </a:r>
            <a:r>
              <a:rPr lang="en-US" sz="1480" u="sng">
                <a:solidFill>
                  <a:schemeClr val="hlink"/>
                </a:solidFill>
                <a:hlinkClick r:id="rId20"/>
              </a:rPr>
              <a:t>@youngstacpt</a:t>
            </a:r>
            <a:r>
              <a:rPr lang="en-US" sz="1480"/>
              <a:t> </a:t>
            </a:r>
            <a:r>
              <a:rPr lang="en-US" sz="1480" u="sng">
                <a:solidFill>
                  <a:schemeClr val="hlink"/>
                </a:solidFill>
                <a:hlinkClick r:id="rId21"/>
              </a:rPr>
              <a:t>@lydiajazmine</a:t>
            </a:r>
            <a:r>
              <a:rPr lang="en-US" sz="1480"/>
              <a:t> </a:t>
            </a:r>
            <a:r>
              <a:rPr lang="en-US" sz="1480" u="sng">
                <a:solidFill>
                  <a:schemeClr val="hlink"/>
                </a:solidFill>
                <a:hlinkClick r:id="rId22"/>
              </a:rPr>
              <a:t>@mvziou</a:t>
            </a:r>
            <a:r>
              <a:rPr lang="en-US" sz="1480"/>
              <a:t> </a:t>
            </a:r>
            <a:r>
              <a:rPr lang="en-US" sz="1480" u="sng">
                <a:solidFill>
                  <a:schemeClr val="hlink"/>
                </a:solidFill>
                <a:hlinkClick r:id="rId23"/>
              </a:rPr>
              <a:t>@bebecool_ug</a:t>
            </a:r>
            <a:r>
              <a:rPr lang="en-US" sz="1480"/>
              <a:t> </a:t>
            </a:r>
            <a:r>
              <a:rPr lang="en-US" sz="1480" u="sng">
                <a:solidFill>
                  <a:schemeClr val="hlink"/>
                </a:solidFill>
                <a:hlinkClick r:id="rId24"/>
              </a:rPr>
              <a:t>@moozlie</a:t>
            </a:r>
            <a:r>
              <a:rPr lang="en-US" sz="1480"/>
              <a:t> </a:t>
            </a:r>
            <a:r>
              <a:rPr lang="en-US" sz="1480" u="sng">
                <a:solidFill>
                  <a:schemeClr val="hlink"/>
                </a:solidFill>
                <a:hlinkClick r:id="rId25"/>
              </a:rPr>
              <a:t>@awizy_odd</a:t>
            </a:r>
            <a:r>
              <a:rPr lang="en-US" sz="1480"/>
              <a:t> </a:t>
            </a:r>
            <a:r>
              <a:rPr lang="en-US" sz="1480" u="sng">
                <a:solidFill>
                  <a:schemeClr val="hlink"/>
                </a:solidFill>
                <a:hlinkClick r:id="rId26"/>
              </a:rPr>
              <a:t>@moonchildsanelly</a:t>
            </a:r>
            <a:r>
              <a:rPr lang="en-US" sz="1480"/>
              <a:t> </a:t>
            </a:r>
            <a:r>
              <a:rPr lang="en-US" sz="1480" u="sng">
                <a:solidFill>
                  <a:schemeClr val="hlink"/>
                </a:solidFill>
                <a:hlinkClick r:id="rId27"/>
              </a:rPr>
              <a:t>@marazamc</a:t>
            </a:r>
            <a:r>
              <a:rPr lang="en-US" sz="1480"/>
              <a:t> </a:t>
            </a:r>
            <a:r>
              <a:rPr lang="en-US" sz="1480" u="sng">
                <a:solidFill>
                  <a:schemeClr val="hlink"/>
                </a:solidFill>
                <a:hlinkClick r:id="rId28"/>
              </a:rPr>
              <a:t>@reasonhd_</a:t>
            </a:r>
            <a:r>
              <a:rPr lang="en-US" sz="1480"/>
              <a:t> </a:t>
            </a:r>
            <a:r>
              <a:rPr lang="en-US" sz="1480" u="sng">
                <a:solidFill>
                  <a:schemeClr val="hlink"/>
                </a:solidFill>
                <a:hlinkClick r:id="rId29"/>
              </a:rPr>
              <a:t>@kyle_deutsch</a:t>
            </a:r>
            <a:r>
              <a:rPr lang="en-US" sz="1480"/>
              <a:t> and everyone who came</a:t>
            </a:r>
            <a:endParaRPr/>
          </a:p>
          <a:p>
            <a:pPr indent="0" lvl="0" marL="0" rtl="0" algn="l">
              <a:lnSpc>
                <a:spcPct val="98000"/>
              </a:lnSpc>
              <a:spcBef>
                <a:spcPts val="800"/>
              </a:spcBef>
              <a:spcAft>
                <a:spcPts val="0"/>
              </a:spcAft>
              <a:buSzPts val="1480"/>
              <a:buNone/>
            </a:pPr>
            <a:r>
              <a:rPr lang="en-US" sz="1480" u="sng" cap="none">
                <a:solidFill>
                  <a:schemeClr val="hlink"/>
                </a:solidFill>
                <a:hlinkClick r:id="rId30"/>
              </a:rPr>
              <a:t>JANUARY 24, 2018</a:t>
            </a:r>
            <a:endParaRPr sz="148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a:t>LAST WEEK I GOT THE OPPORTUNITY TO PERFORM AT </a:t>
            </a:r>
            <a:r>
              <a:rPr lang="en-US" sz="2000" u="sng">
                <a:solidFill>
                  <a:schemeClr val="hlink"/>
                </a:solidFill>
                <a:hlinkClick r:id="rId4"/>
              </a:rPr>
              <a:t>@UNKNOWNUNION</a:t>
            </a:r>
            <a:r>
              <a:rPr lang="en-US" sz="2000"/>
              <a:t> ‘S NEW STORE OPENING IN MABONENG AND I JUST WANNA SAY THANK YOU FOR ALLOWING ME TO BE A PART IT. I’M SO PROUD OF YOU GUYS 📸 </a:t>
            </a:r>
            <a:r>
              <a:rPr lang="en-US" sz="2000" u="sng">
                <a:solidFill>
                  <a:schemeClr val="hlink"/>
                </a:solidFill>
                <a:hlinkClick r:id="rId5"/>
              </a:rPr>
              <a:t>@SOSA_SSP</a:t>
            </a:r>
            <a:br>
              <a:rPr lang="en-US" sz="2000"/>
            </a:br>
            <a:r>
              <a:rPr lang="en-US" sz="2000" u="sng">
                <a:solidFill>
                  <a:schemeClr val="lt1"/>
                </a:solidFill>
                <a:hlinkClick r:id="rId6">
                  <a:extLst>
                    <a:ext uri="{A12FA001-AC4F-418D-AE19-62706E023703}">
                      <ahyp:hlinkClr val="tx"/>
                    </a:ext>
                  </a:extLst>
                </a:hlinkClick>
              </a:rPr>
              <a:t>APRIL 8</a:t>
            </a:r>
            <a:r>
              <a:rPr lang="en-US" sz="2000">
                <a:solidFill>
                  <a:schemeClr val="lt1"/>
                </a:solidFill>
              </a:rPr>
              <a:t>, 2019</a:t>
            </a:r>
            <a:endParaRPr sz="2000">
              <a:solidFill>
                <a:schemeClr val="lt1"/>
              </a:solidFill>
            </a:endParaRPr>
          </a:p>
        </p:txBody>
      </p:sp>
      <p:sp>
        <p:nvSpPr>
          <p:cNvPr id="318" name="Google Shape;318;p31"/>
          <p:cNvSpPr txBox="1"/>
          <p:nvPr>
            <p:ph idx="1" type="body"/>
          </p:nvPr>
        </p:nvSpPr>
        <p:spPr>
          <a:xfrm>
            <a:off x="262125" y="2084825"/>
            <a:ext cx="11343600" cy="12759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Performing in sizzling red lit room, Hair in African box braid plaits, dressed in a black net top. In the caption thanking the event organiser and mentions a new store opening in Maboneng. There only emoji is the camera to acknowledge photographer.</a:t>
            </a:r>
            <a:endParaRPr sz="2000">
              <a:solidFill>
                <a:srgbClr val="FFFFFF"/>
              </a:solidFill>
            </a:endParaRPr>
          </a:p>
        </p:txBody>
      </p:sp>
      <p:pic>
        <p:nvPicPr>
          <p:cNvPr id="319" name="Google Shape;319;p31"/>
          <p:cNvPicPr preferRelativeResize="0"/>
          <p:nvPr>
            <p:ph idx="2" type="body"/>
          </p:nvPr>
        </p:nvPicPr>
        <p:blipFill rotWithShape="1">
          <a:blip r:embed="rId7">
            <a:alphaModFix/>
          </a:blip>
          <a:srcRect b="0" l="0" r="0" t="0"/>
          <a:stretch/>
        </p:blipFill>
        <p:spPr>
          <a:xfrm>
            <a:off x="1024275" y="3545880"/>
            <a:ext cx="4754700" cy="3160800"/>
          </a:xfrm>
          <a:prstGeom prst="rect">
            <a:avLst/>
          </a:prstGeom>
          <a:noFill/>
          <a:ln>
            <a:noFill/>
          </a:ln>
        </p:spPr>
      </p:pic>
      <p:pic>
        <p:nvPicPr>
          <p:cNvPr id="320" name="Google Shape;320;p31"/>
          <p:cNvPicPr preferRelativeResize="0"/>
          <p:nvPr>
            <p:ph idx="4" type="body"/>
          </p:nvPr>
        </p:nvPicPr>
        <p:blipFill rotWithShape="1">
          <a:blip r:embed="rId8">
            <a:alphaModFix/>
          </a:blip>
          <a:srcRect b="0" l="0" r="0" t="0"/>
          <a:stretch/>
        </p:blipFill>
        <p:spPr>
          <a:xfrm>
            <a:off x="6108475" y="3545830"/>
            <a:ext cx="4754700" cy="3160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1800"/>
              <a:buFont typeface="Twentieth Century"/>
              <a:buNone/>
            </a:pPr>
            <a:r>
              <a:rPr b="1" lang="en-US" sz="1800" u="sng">
                <a:solidFill>
                  <a:schemeClr val="hlink"/>
                </a:solidFill>
                <a:hlinkClick r:id="rId3"/>
              </a:rPr>
              <a:t>MISSPATTYMONROE</a:t>
            </a:r>
            <a:br>
              <a:rPr b="1" lang="en-US" sz="1800"/>
            </a:br>
            <a:r>
              <a:rPr lang="en-US" sz="1800"/>
              <a:t>WHEN I FIRST CAME FOR SOUND CHECK I WASN’T THE MOST CONFIDENT ABOUT THE SET I WAS GOING TO PERFORM, UNTIL JASON INTRODUCED ME THE NEXT DAY AND I HAD TO GET UP ON STAGE AND SHOW NO FEAR OR ANY SEED OF DOUBT IN MY MIND. LONG STORY SHORT- BY THE END OF MY SET I DIDN’T WANNA LEAVE. IT’S A BLESSING TO BE A REFLECTION IN THIS WORLD 🌍 AND I GIVE THANKS I STILL HAVE THE OPPORTUNITY TO DO IT 📸 </a:t>
            </a:r>
            <a:r>
              <a:rPr lang="en-US" sz="1800" u="sng">
                <a:solidFill>
                  <a:schemeClr val="hlink"/>
                </a:solidFill>
                <a:hlinkClick r:id="rId4"/>
              </a:rPr>
              <a:t>@SOSA_SSP</a:t>
            </a:r>
            <a:br>
              <a:rPr lang="en-US" sz="1800"/>
            </a:br>
            <a:r>
              <a:rPr lang="en-US" sz="1620" u="sng">
                <a:solidFill>
                  <a:schemeClr val="hlink"/>
                </a:solidFill>
                <a:hlinkClick r:id="rId5"/>
              </a:rPr>
              <a:t>APRIL 10</a:t>
            </a:r>
            <a:r>
              <a:rPr lang="en-US" sz="1620"/>
              <a:t>, 2019</a:t>
            </a:r>
            <a:endParaRPr sz="1800"/>
          </a:p>
        </p:txBody>
      </p:sp>
      <p:sp>
        <p:nvSpPr>
          <p:cNvPr id="326" name="Google Shape;326;p32"/>
          <p:cNvSpPr txBox="1"/>
          <p:nvPr>
            <p:ph idx="1" type="body"/>
          </p:nvPr>
        </p:nvSpPr>
        <p:spPr>
          <a:xfrm>
            <a:off x="823525" y="2179625"/>
            <a:ext cx="10821300" cy="13755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There is a gaze in her eyes, and big smile. Hair in African box braids plait. Big hoop earrings and a choker. She looks creative, innocent and happy. Caption all in capital letters, it is describing how she overcame her fear and self doubt. Emoji’s the globe/world and camera to acknowledge photographer. </a:t>
            </a:r>
            <a:endParaRPr sz="20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327" name="Google Shape;327;p32"/>
          <p:cNvPicPr preferRelativeResize="0"/>
          <p:nvPr>
            <p:ph idx="2" type="body"/>
          </p:nvPr>
        </p:nvPicPr>
        <p:blipFill rotWithShape="1">
          <a:blip r:embed="rId6">
            <a:alphaModFix/>
          </a:blip>
          <a:srcRect b="0" l="0" r="0" t="0"/>
          <a:stretch/>
        </p:blipFill>
        <p:spPr>
          <a:xfrm>
            <a:off x="157438" y="3707560"/>
            <a:ext cx="3931200" cy="3044400"/>
          </a:xfrm>
          <a:prstGeom prst="rect">
            <a:avLst/>
          </a:prstGeom>
          <a:noFill/>
          <a:ln>
            <a:noFill/>
          </a:ln>
        </p:spPr>
      </p:pic>
      <p:pic>
        <p:nvPicPr>
          <p:cNvPr id="328" name="Google Shape;328;p32"/>
          <p:cNvPicPr preferRelativeResize="0"/>
          <p:nvPr>
            <p:ph idx="4" type="body"/>
          </p:nvPr>
        </p:nvPicPr>
        <p:blipFill rotWithShape="1">
          <a:blip r:embed="rId7">
            <a:alphaModFix/>
          </a:blip>
          <a:srcRect b="0" l="0" r="0" t="0"/>
          <a:stretch/>
        </p:blipFill>
        <p:spPr>
          <a:xfrm>
            <a:off x="4211380" y="3708382"/>
            <a:ext cx="3929100" cy="3042900"/>
          </a:xfrm>
          <a:prstGeom prst="rect">
            <a:avLst/>
          </a:prstGeom>
          <a:noFill/>
          <a:ln>
            <a:noFill/>
          </a:ln>
        </p:spPr>
      </p:pic>
      <p:pic>
        <p:nvPicPr>
          <p:cNvPr id="329" name="Google Shape;329;p32"/>
          <p:cNvPicPr preferRelativeResize="0"/>
          <p:nvPr/>
        </p:nvPicPr>
        <p:blipFill rotWithShape="1">
          <a:blip r:embed="rId8">
            <a:alphaModFix/>
          </a:blip>
          <a:srcRect b="0" l="0" r="0" t="0"/>
          <a:stretch/>
        </p:blipFill>
        <p:spPr>
          <a:xfrm>
            <a:off x="8263198" y="3707557"/>
            <a:ext cx="3928951" cy="3042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3"/>
          <p:cNvSpPr txBox="1"/>
          <p:nvPr>
            <p:ph type="title"/>
          </p:nvPr>
        </p:nvSpPr>
        <p:spPr>
          <a:xfrm>
            <a:off x="820625" y="471500"/>
            <a:ext cx="5197200" cy="30063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looks well groomed, long Eyelashes, blonde African block plaited braids, Dressed in a black see through outfit with diamante details and frills or ruffles. She is performing on a fashion show ramp. Her caption is referring to other woman. Emoji’s  red dress as reference to stylist and camera to mention the photographer. Used hashtag #bbim2019 and mentions the event name.</a:t>
            </a:r>
            <a:br>
              <a:rPr lang="en-US"/>
            </a:br>
            <a:endParaRPr/>
          </a:p>
        </p:txBody>
      </p:sp>
      <p:pic>
        <p:nvPicPr>
          <p:cNvPr id="335" name="Google Shape;335;p33"/>
          <p:cNvPicPr preferRelativeResize="0"/>
          <p:nvPr>
            <p:ph idx="1" type="body"/>
          </p:nvPr>
        </p:nvPicPr>
        <p:blipFill rotWithShape="1">
          <a:blip r:embed="rId3">
            <a:alphaModFix/>
          </a:blip>
          <a:srcRect b="0" l="0" r="0" t="0"/>
          <a:stretch/>
        </p:blipFill>
        <p:spPr>
          <a:xfrm>
            <a:off x="6479525" y="822325"/>
            <a:ext cx="4149437" cy="5184775"/>
          </a:xfrm>
          <a:prstGeom prst="rect">
            <a:avLst/>
          </a:prstGeom>
          <a:noFill/>
          <a:ln>
            <a:noFill/>
          </a:ln>
        </p:spPr>
      </p:pic>
      <p:sp>
        <p:nvSpPr>
          <p:cNvPr id="336" name="Google Shape;336;p33"/>
          <p:cNvSpPr txBox="1"/>
          <p:nvPr>
            <p:ph idx="2" type="body"/>
          </p:nvPr>
        </p:nvSpPr>
        <p:spPr>
          <a:xfrm>
            <a:off x="1024125" y="3829400"/>
            <a:ext cx="5110800" cy="21777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“All dem other woman, they were practice “ -Fill Ya Cup</a:t>
            </a:r>
            <a:br>
              <a:rPr lang="en-US"/>
            </a:br>
            <a:r>
              <a:rPr lang="en-US"/>
              <a:t>👗 by </a:t>
            </a:r>
            <a:r>
              <a:rPr lang="en-US" u="sng">
                <a:solidFill>
                  <a:schemeClr val="hlink"/>
                </a:solidFill>
                <a:hlinkClick r:id="rId5"/>
              </a:rPr>
              <a:t>@denzilpillay703</a:t>
            </a:r>
            <a:r>
              <a:rPr lang="en-US"/>
              <a:t> 📸 @roelse_portraits </a:t>
            </a:r>
            <a:br>
              <a:rPr lang="en-US"/>
            </a:br>
            <a:r>
              <a:rPr lang="en-US"/>
              <a:t>Occasion </a:t>
            </a:r>
            <a:r>
              <a:rPr lang="en-US" u="sng">
                <a:solidFill>
                  <a:schemeClr val="hlink"/>
                </a:solidFill>
                <a:hlinkClick r:id="rId6"/>
              </a:rPr>
              <a:t>@you_are_phenomenal_</a:t>
            </a:r>
            <a:br>
              <a:rPr lang="en-US"/>
            </a:br>
            <a:r>
              <a:rPr lang="en-US" u="sng">
                <a:solidFill>
                  <a:schemeClr val="hlink"/>
                </a:solidFill>
                <a:hlinkClick r:id="rId7"/>
              </a:rPr>
              <a:t>#bbim2019</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MAY 28</a:t>
            </a:r>
            <a:r>
              <a:rPr lang="en-US" cap="none"/>
              <a:t>, 2019</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4"/>
          <p:cNvSpPr txBox="1"/>
          <p:nvPr>
            <p:ph type="title"/>
          </p:nvPr>
        </p:nvSpPr>
        <p:spPr>
          <a:xfrm>
            <a:off x="1024125" y="471500"/>
            <a:ext cx="4935000" cy="3651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Outfit with raffles and diamante shiny details. Long African blonde braids. Full make up and ankle boots. Her performance looks sensual and smooth. Caption space cowgirl and emoji’s a rocket and a cowboy.</a:t>
            </a:r>
            <a:br>
              <a:rPr lang="en-US" sz="2000"/>
            </a:br>
            <a:endParaRPr sz="2000"/>
          </a:p>
        </p:txBody>
      </p:sp>
      <p:pic>
        <p:nvPicPr>
          <p:cNvPr id="342" name="Google Shape;342;p34"/>
          <p:cNvPicPr preferRelativeResize="0"/>
          <p:nvPr>
            <p:ph idx="1" type="body"/>
          </p:nvPr>
        </p:nvPicPr>
        <p:blipFill rotWithShape="1">
          <a:blip r:embed="rId3">
            <a:alphaModFix/>
          </a:blip>
          <a:srcRect b="0" l="0" r="0" t="0"/>
          <a:stretch/>
        </p:blipFill>
        <p:spPr>
          <a:xfrm>
            <a:off x="6479525" y="822325"/>
            <a:ext cx="4149437" cy="5184775"/>
          </a:xfrm>
          <a:prstGeom prst="rect">
            <a:avLst/>
          </a:prstGeom>
          <a:noFill/>
          <a:ln>
            <a:noFill/>
          </a:ln>
        </p:spPr>
      </p:pic>
      <p:sp>
        <p:nvSpPr>
          <p:cNvPr id="343" name="Google Shape;343;p34"/>
          <p:cNvSpPr txBox="1"/>
          <p:nvPr>
            <p:ph idx="2" type="body"/>
          </p:nvPr>
        </p:nvSpPr>
        <p:spPr>
          <a:xfrm>
            <a:off x="1024188" y="4719353"/>
            <a:ext cx="4389000" cy="1737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Space cowgirl 🚀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MAY 30</a:t>
            </a:r>
            <a:r>
              <a:rPr lang="en-US" cap="none"/>
              <a:t>, 2019</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5"/>
          <p:cNvSpPr txBox="1"/>
          <p:nvPr>
            <p:ph type="title"/>
          </p:nvPr>
        </p:nvSpPr>
        <p:spPr>
          <a:xfrm>
            <a:off x="1024128" y="60020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br>
              <a:rPr b="1" lang="en-US" sz="2000" u="sng">
                <a:solidFill>
                  <a:schemeClr val="hlink"/>
                </a:solidFill>
                <a:hlinkClick r:id="rId3"/>
              </a:rPr>
            </a:br>
            <a:r>
              <a:rPr b="1" lang="en-US" sz="2000" u="sng">
                <a:solidFill>
                  <a:schemeClr val="hlink"/>
                </a:solidFill>
                <a:hlinkClick r:id="rId4"/>
              </a:rPr>
              <a:t>MISSPATTYMONROE</a:t>
            </a:r>
            <a:br>
              <a:rPr b="1" lang="en-US" sz="2000"/>
            </a:br>
            <a:r>
              <a:rPr lang="en-US" sz="2000"/>
              <a:t>MUSIC ALLOWS ME TO WORK WITH A LOT DIFFERENT PEOPLE , MEETING THESE WOMEN TEACH ME VARIOUS LESSONS BUT ONE THING REMAINS CONSTANT. WHERE WOULD WOULD WE BE WITHOUT MUSIC 🎶 </a:t>
            </a:r>
            <a:br>
              <a:rPr lang="en-US" sz="2000"/>
            </a:br>
            <a:r>
              <a:rPr lang="en-US" sz="2000"/>
              <a:t>CHECK THE LINK TO THE VIDEO ON MY STORIES</a:t>
            </a:r>
            <a:br>
              <a:rPr lang="en-US" sz="2000"/>
            </a:br>
            <a:r>
              <a:rPr lang="en-US" sz="2000" u="sng">
                <a:solidFill>
                  <a:schemeClr val="hlink"/>
                </a:solidFill>
                <a:hlinkClick r:id="rId5"/>
              </a:rPr>
              <a:t>#ROLANDPOWERWOMEN</a:t>
            </a:r>
            <a:r>
              <a:rPr lang="en-US" sz="2000"/>
              <a:t> </a:t>
            </a:r>
            <a:r>
              <a:rPr lang="en-US" sz="2000" u="sng">
                <a:solidFill>
                  <a:schemeClr val="hlink"/>
                </a:solidFill>
                <a:hlinkClick r:id="rId6"/>
              </a:rPr>
              <a:t>#LIVEMUSIC</a:t>
            </a:r>
            <a:r>
              <a:rPr lang="en-US" sz="2000"/>
              <a:t> </a:t>
            </a:r>
            <a:r>
              <a:rPr lang="en-US" sz="2000" u="sng">
                <a:solidFill>
                  <a:schemeClr val="hlink"/>
                </a:solidFill>
                <a:hlinkClick r:id="rId7"/>
              </a:rPr>
              <a:t>#UNKNOWNUNION</a:t>
            </a:r>
            <a:r>
              <a:rPr lang="en-US" sz="2000"/>
              <a:t> </a:t>
            </a:r>
            <a:r>
              <a:rPr lang="en-US" sz="2000" u="sng">
                <a:solidFill>
                  <a:schemeClr val="hlink"/>
                </a:solidFill>
                <a:hlinkClick r:id="rId8"/>
              </a:rPr>
              <a:t>#PATTYMONROE</a:t>
            </a:r>
            <a:r>
              <a:rPr lang="en-US" sz="2000"/>
              <a:t> </a:t>
            </a:r>
            <a:r>
              <a:rPr lang="en-US" sz="2000" u="sng">
                <a:solidFill>
                  <a:schemeClr val="hlink"/>
                </a:solidFill>
                <a:hlinkClick r:id="rId9"/>
              </a:rPr>
              <a:t>#MALATJIEONTHELOOSE</a:t>
            </a:r>
            <a:r>
              <a:rPr lang="en-US" sz="2000"/>
              <a:t> </a:t>
            </a:r>
            <a:r>
              <a:rPr lang="en-US" sz="2000" u="sng">
                <a:solidFill>
                  <a:schemeClr val="hlink"/>
                </a:solidFill>
                <a:hlinkClick r:id="rId10"/>
              </a:rPr>
              <a:t>#MALATJIE</a:t>
            </a:r>
            <a:br>
              <a:rPr lang="en-US" sz="2000"/>
            </a:br>
            <a:r>
              <a:rPr lang="en-US" sz="2000" u="sng">
                <a:solidFill>
                  <a:schemeClr val="hlink"/>
                </a:solidFill>
                <a:hlinkClick r:id="rId11"/>
              </a:rPr>
              <a:t>AUGUST 9</a:t>
            </a:r>
            <a:r>
              <a:rPr lang="en-US" sz="2000"/>
              <a:t>, 2019</a:t>
            </a:r>
            <a:br>
              <a:rPr lang="en-US" sz="2000"/>
            </a:br>
            <a:endParaRPr sz="2000"/>
          </a:p>
        </p:txBody>
      </p:sp>
      <p:sp>
        <p:nvSpPr>
          <p:cNvPr id="349" name="Google Shape;349;p35"/>
          <p:cNvSpPr txBox="1"/>
          <p:nvPr>
            <p:ph idx="1" type="body"/>
          </p:nvPr>
        </p:nvSpPr>
        <p:spPr>
          <a:xfrm>
            <a:off x="1121825" y="2355475"/>
            <a:ext cx="10210500" cy="13911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Performing with an all female band, beautiful lighting. Curly short hair. Dressed in a long coat. Caption in capital letters, directs followers to watch the video. Hashtags mentions the band, event and her brand. Emoji musical note. </a:t>
            </a:r>
            <a:endParaRPr sz="2000">
              <a:solidFill>
                <a:srgbClr val="FFFFFF"/>
              </a:solidFill>
            </a:endParaRPr>
          </a:p>
        </p:txBody>
      </p:sp>
      <p:pic>
        <p:nvPicPr>
          <p:cNvPr id="350" name="Google Shape;350;p35"/>
          <p:cNvPicPr preferRelativeResize="0"/>
          <p:nvPr>
            <p:ph idx="2" type="body"/>
          </p:nvPr>
        </p:nvPicPr>
        <p:blipFill rotWithShape="1">
          <a:blip r:embed="rId12">
            <a:alphaModFix/>
          </a:blip>
          <a:srcRect b="0" l="0" r="0" t="0"/>
          <a:stretch/>
        </p:blipFill>
        <p:spPr>
          <a:xfrm>
            <a:off x="1024123" y="4036474"/>
            <a:ext cx="3880200" cy="2612100"/>
          </a:xfrm>
          <a:prstGeom prst="rect">
            <a:avLst/>
          </a:prstGeom>
          <a:noFill/>
          <a:ln>
            <a:noFill/>
          </a:ln>
        </p:spPr>
      </p:pic>
      <p:pic>
        <p:nvPicPr>
          <p:cNvPr id="351" name="Google Shape;351;p35"/>
          <p:cNvPicPr preferRelativeResize="0"/>
          <p:nvPr>
            <p:ph idx="4" type="body"/>
          </p:nvPr>
        </p:nvPicPr>
        <p:blipFill rotWithShape="1">
          <a:blip r:embed="rId13">
            <a:alphaModFix/>
          </a:blip>
          <a:srcRect b="0" l="0" r="0" t="0"/>
          <a:stretch/>
        </p:blipFill>
        <p:spPr>
          <a:xfrm>
            <a:off x="6864963" y="4036474"/>
            <a:ext cx="3880800" cy="2612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6"/>
          <p:cNvSpPr txBox="1"/>
          <p:nvPr>
            <p:ph type="title"/>
          </p:nvPr>
        </p:nvSpPr>
        <p:spPr>
          <a:xfrm>
            <a:off x="1024125" y="471491"/>
            <a:ext cx="4389000" cy="35256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strong gaze in her eyes to the crowd. Hairstyle in curly bob, shades, bracelet and neck piece with pearls. She looks sophisticated and serious. Caption refers to pushing boundaries and fighting or taking charge of your destiny instead of waiting for permission. Emoji boxing gloves and camera for photographer.</a:t>
            </a:r>
            <a:endParaRPr sz="2000"/>
          </a:p>
        </p:txBody>
      </p:sp>
      <p:pic>
        <p:nvPicPr>
          <p:cNvPr id="357" name="Google Shape;357;p36"/>
          <p:cNvPicPr preferRelativeResize="0"/>
          <p:nvPr>
            <p:ph idx="1" type="body"/>
          </p:nvPr>
        </p:nvPicPr>
        <p:blipFill rotWithShape="1">
          <a:blip r:embed="rId3">
            <a:alphaModFix/>
          </a:blip>
          <a:srcRect b="0" l="0" r="0" t="0"/>
          <a:stretch/>
        </p:blipFill>
        <p:spPr>
          <a:xfrm>
            <a:off x="5715000" y="1074965"/>
            <a:ext cx="5678488" cy="4679494"/>
          </a:xfrm>
          <a:prstGeom prst="rect">
            <a:avLst/>
          </a:prstGeom>
          <a:noFill/>
          <a:ln>
            <a:noFill/>
          </a:ln>
        </p:spPr>
      </p:pic>
      <p:sp>
        <p:nvSpPr>
          <p:cNvPr id="358" name="Google Shape;358;p36"/>
          <p:cNvSpPr txBox="1"/>
          <p:nvPr>
            <p:ph idx="2" type="body"/>
          </p:nvPr>
        </p:nvSpPr>
        <p:spPr>
          <a:xfrm>
            <a:off x="1024188" y="4387178"/>
            <a:ext cx="4389000" cy="17373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The question isn’t Who’s gonna let me; it’s who the hell gonna stop me🥊🥊🥊</a:t>
            </a:r>
            <a:br>
              <a:rPr lang="en-US"/>
            </a:br>
            <a:r>
              <a:rPr lang="en-US"/>
              <a:t>📸 </a:t>
            </a:r>
            <a:r>
              <a:rPr lang="en-US" u="sng">
                <a:solidFill>
                  <a:schemeClr val="hlink"/>
                </a:solidFill>
                <a:hlinkClick r:id="rId5"/>
              </a:rPr>
              <a:t>@anelia_loubser</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AUGUST 12</a:t>
            </a:r>
            <a:r>
              <a:rPr lang="en-US" cap="none"/>
              <a:t>, 2019</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7"/>
          <p:cNvSpPr txBox="1"/>
          <p:nvPr>
            <p:ph type="title"/>
          </p:nvPr>
        </p:nvSpPr>
        <p:spPr>
          <a:xfrm>
            <a:off x="566625" y="471500"/>
            <a:ext cx="4846500" cy="326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full production large stage in collaboration with another male artist. She is dressed in comfortable tracksuit pants, sneakers, choker, big hoop earrings and tank top. Orange curly bob hair swaying. Her caption has a sense of humour by referring to her self as not being sure where she is going but it feeling right. Hashtags are positive such as #Queen #lovemyjob #performer and their are self affirming, 4th Street Wines brand affiliation. Emoji laughing faces and camera.</a:t>
            </a:r>
            <a:endParaRPr sz="2000"/>
          </a:p>
        </p:txBody>
      </p:sp>
      <p:pic>
        <p:nvPicPr>
          <p:cNvPr id="364" name="Google Shape;364;p37"/>
          <p:cNvPicPr preferRelativeResize="0"/>
          <p:nvPr>
            <p:ph idx="1" type="body"/>
          </p:nvPr>
        </p:nvPicPr>
        <p:blipFill rotWithShape="1">
          <a:blip r:embed="rId3">
            <a:alphaModFix/>
          </a:blip>
          <a:srcRect b="0" l="0" r="0" t="0"/>
          <a:stretch/>
        </p:blipFill>
        <p:spPr>
          <a:xfrm>
            <a:off x="5715000" y="1230679"/>
            <a:ext cx="5678488" cy="4368067"/>
          </a:xfrm>
          <a:prstGeom prst="rect">
            <a:avLst/>
          </a:prstGeom>
          <a:noFill/>
          <a:ln>
            <a:noFill/>
          </a:ln>
        </p:spPr>
      </p:pic>
      <p:sp>
        <p:nvSpPr>
          <p:cNvPr id="365" name="Google Shape;365;p37"/>
          <p:cNvSpPr txBox="1"/>
          <p:nvPr>
            <p:ph idx="2" type="body"/>
          </p:nvPr>
        </p:nvSpPr>
        <p:spPr>
          <a:xfrm>
            <a:off x="488450" y="3840125"/>
            <a:ext cx="5081100" cy="27054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That time when you not really sure where you going but it feels right 😂😂😂 Just keep swimming my malatjies 📸 </a:t>
            </a:r>
            <a:r>
              <a:rPr lang="en-US" u="sng">
                <a:solidFill>
                  <a:schemeClr val="hlink"/>
                </a:solidFill>
                <a:hlinkClick r:id="rId5"/>
              </a:rPr>
              <a:t>@awizy_odd</a:t>
            </a:r>
            <a:r>
              <a:rPr lang="en-US"/>
              <a:t> </a:t>
            </a:r>
            <a:br>
              <a:rPr lang="en-US"/>
            </a:br>
            <a:r>
              <a:rPr lang="en-US" u="sng">
                <a:solidFill>
                  <a:schemeClr val="hlink"/>
                </a:solidFill>
                <a:hlinkClick r:id="rId6"/>
              </a:rPr>
              <a:t>#pattymonroe</a:t>
            </a:r>
            <a:r>
              <a:rPr lang="en-US"/>
              <a:t> </a:t>
            </a:r>
            <a:r>
              <a:rPr lang="en-US" u="sng">
                <a:solidFill>
                  <a:schemeClr val="hlink"/>
                </a:solidFill>
                <a:hlinkClick r:id="rId7"/>
              </a:rPr>
              <a:t>#malatjieontheloose</a:t>
            </a:r>
            <a:r>
              <a:rPr lang="en-US"/>
              <a:t> </a:t>
            </a:r>
            <a:br>
              <a:rPr lang="en-US"/>
            </a:br>
            <a:r>
              <a:rPr lang="en-US" u="sng">
                <a:solidFill>
                  <a:schemeClr val="hlink"/>
                </a:solidFill>
                <a:hlinkClick r:id="rId8"/>
              </a:rPr>
              <a:t>#ilovemyjob</a:t>
            </a:r>
            <a:r>
              <a:rPr lang="en-US"/>
              <a:t> </a:t>
            </a:r>
            <a:r>
              <a:rPr lang="en-US" u="sng">
                <a:solidFill>
                  <a:schemeClr val="hlink"/>
                </a:solidFill>
                <a:hlinkClick r:id="rId9"/>
              </a:rPr>
              <a:t>#performer</a:t>
            </a:r>
            <a:r>
              <a:rPr lang="en-US"/>
              <a:t> </a:t>
            </a:r>
            <a:r>
              <a:rPr lang="en-US" u="sng">
                <a:solidFill>
                  <a:schemeClr val="hlink"/>
                </a:solidFill>
                <a:hlinkClick r:id="rId10"/>
              </a:rPr>
              <a:t>#khoisan</a:t>
            </a:r>
            <a:r>
              <a:rPr lang="en-US"/>
              <a:t> </a:t>
            </a:r>
            <a:r>
              <a:rPr lang="en-US" u="sng">
                <a:solidFill>
                  <a:schemeClr val="hlink"/>
                </a:solidFill>
                <a:hlinkClick r:id="rId11"/>
              </a:rPr>
              <a:t>#queen</a:t>
            </a:r>
            <a:r>
              <a:rPr lang="en-US"/>
              <a:t> </a:t>
            </a:r>
            <a:r>
              <a:rPr lang="en-US" u="sng">
                <a:solidFill>
                  <a:schemeClr val="hlink"/>
                </a:solidFill>
                <a:hlinkClick r:id="rId12"/>
              </a:rPr>
              <a:t>#go4th</a:t>
            </a:r>
            <a:r>
              <a:rPr lang="en-US"/>
              <a:t> </a:t>
            </a:r>
            <a:r>
              <a:rPr lang="en-US" u="sng">
                <a:solidFill>
                  <a:schemeClr val="hlink"/>
                </a:solidFill>
                <a:hlinkClick r:id="rId13"/>
              </a:rPr>
              <a:t>#speedsta</a:t>
            </a:r>
            <a:r>
              <a:rPr lang="en-US"/>
              <a:t> </a:t>
            </a:r>
            <a:r>
              <a:rPr lang="en-US" u="sng">
                <a:solidFill>
                  <a:schemeClr val="hlink"/>
                </a:solidFill>
                <a:hlinkClick r:id="rId14"/>
              </a:rPr>
              <a:t>#4thstreetwines</a:t>
            </a:r>
            <a:r>
              <a:rPr lang="en-US"/>
              <a:t> </a:t>
            </a:r>
            <a:r>
              <a:rPr lang="en-US" u="sng">
                <a:solidFill>
                  <a:schemeClr val="hlink"/>
                </a:solidFill>
                <a:hlinkClick r:id="rId15"/>
              </a:rPr>
              <a:t>#go4thandconnect</a:t>
            </a:r>
            <a:endParaRPr/>
          </a:p>
          <a:p>
            <a:pPr indent="0" lvl="0" marL="0" rtl="0" algn="l">
              <a:lnSpc>
                <a:spcPct val="108000"/>
              </a:lnSpc>
              <a:spcBef>
                <a:spcPts val="800"/>
              </a:spcBef>
              <a:spcAft>
                <a:spcPts val="0"/>
              </a:spcAft>
              <a:buSzPts val="1600"/>
              <a:buNone/>
            </a:pPr>
            <a:r>
              <a:rPr lang="en-US" u="sng" cap="none">
                <a:solidFill>
                  <a:schemeClr val="hlink"/>
                </a:solidFill>
                <a:hlinkClick r:id="rId16"/>
              </a:rPr>
              <a:t>OCTOBER 2</a:t>
            </a:r>
            <a:r>
              <a:rPr lang="en-US" cap="none"/>
              <a:t>, 2019</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a:t>WE COMMING WITH THE BIG VIBE 😏 </a:t>
            </a:r>
            <a:br>
              <a:rPr lang="en-US" sz="2000"/>
            </a:br>
            <a:r>
              <a:rPr lang="en-US" sz="2000" u="sng">
                <a:solidFill>
                  <a:schemeClr val="hlink"/>
                </a:solidFill>
                <a:hlinkClick r:id="rId4"/>
              </a:rPr>
              <a:t>#GO4TH</a:t>
            </a:r>
            <a:br>
              <a:rPr lang="en-US" sz="2000"/>
            </a:br>
            <a:r>
              <a:rPr lang="en-US" sz="2000" u="sng">
                <a:solidFill>
                  <a:schemeClr val="hlink"/>
                </a:solidFill>
                <a:hlinkClick r:id="rId5"/>
              </a:rPr>
              <a:t>OCTOBER 7</a:t>
            </a:r>
            <a:r>
              <a:rPr lang="en-US" sz="2000"/>
              <a:t>,2019</a:t>
            </a:r>
            <a:endParaRPr sz="2000"/>
          </a:p>
        </p:txBody>
      </p:sp>
      <p:sp>
        <p:nvSpPr>
          <p:cNvPr id="371" name="Google Shape;371;p38"/>
          <p:cNvSpPr txBox="1"/>
          <p:nvPr>
            <p:ph idx="1" type="body"/>
          </p:nvPr>
        </p:nvSpPr>
        <p:spPr>
          <a:xfrm>
            <a:off x="1024125" y="2179625"/>
            <a:ext cx="10601100" cy="14997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She looks focused, in the moment and owning her performing space with the shared collaboration with the male artist. Orange curly hair, eyelashes, choker, long nails, hoop earrings, tank top and comfortable tracksuit pants. Emoji is a face looking to the side. Caption is in capital letters and refers to high energy by saying we coming with the big vibe.</a:t>
            </a:r>
            <a:endParaRPr sz="2000">
              <a:solidFill>
                <a:srgbClr val="FFFFFF"/>
              </a:solidFill>
            </a:endParaRPr>
          </a:p>
        </p:txBody>
      </p:sp>
      <p:pic>
        <p:nvPicPr>
          <p:cNvPr id="372" name="Google Shape;372;p38"/>
          <p:cNvPicPr preferRelativeResize="0"/>
          <p:nvPr>
            <p:ph idx="2" type="body"/>
          </p:nvPr>
        </p:nvPicPr>
        <p:blipFill rotWithShape="1">
          <a:blip r:embed="rId6">
            <a:alphaModFix/>
          </a:blip>
          <a:srcRect b="0" l="0" r="0" t="0"/>
          <a:stretch/>
        </p:blipFill>
        <p:spPr>
          <a:xfrm>
            <a:off x="789463" y="4101736"/>
            <a:ext cx="4754700" cy="2674500"/>
          </a:xfrm>
          <a:prstGeom prst="rect">
            <a:avLst/>
          </a:prstGeom>
          <a:noFill/>
          <a:ln>
            <a:noFill/>
          </a:ln>
        </p:spPr>
      </p:pic>
      <p:pic>
        <p:nvPicPr>
          <p:cNvPr id="373" name="Google Shape;373;p38"/>
          <p:cNvPicPr preferRelativeResize="0"/>
          <p:nvPr>
            <p:ph idx="4" type="body"/>
          </p:nvPr>
        </p:nvPicPr>
        <p:blipFill rotWithShape="1">
          <a:blip r:embed="rId7">
            <a:alphaModFix/>
          </a:blip>
          <a:srcRect b="0" l="0" r="0" t="0"/>
          <a:stretch/>
        </p:blipFill>
        <p:spPr>
          <a:xfrm>
            <a:off x="5989625" y="4101761"/>
            <a:ext cx="4754700" cy="2674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1600"/>
              <a:buFont typeface="Twentieth Century"/>
              <a:buNone/>
            </a:pPr>
            <a:r>
              <a:rPr lang="en-US" sz="1600"/>
              <a:t>MISSPATTYMONROE</a:t>
            </a:r>
            <a:br>
              <a:rPr lang="en-US" sz="1600"/>
            </a:br>
            <a:r>
              <a:rPr lang="en-US" sz="1600"/>
              <a:t>@SOCIOCULTURE_BYNAEELAHJUMAT FOR HELPING ME PUT THIS LOOK OUT TO THE WORLD 🌍 AND @MRPFASHION AND FOR THE SHOES </a:t>
            </a:r>
            <a:br>
              <a:rPr lang="en-US" sz="1600"/>
            </a:br>
            <a:r>
              <a:rPr lang="en-US" sz="1600"/>
              <a:t>@GOODHOPEFM FOR THE DOPE VENUE.</a:t>
            </a:r>
            <a:br>
              <a:rPr lang="en-US" sz="1600"/>
            </a:br>
            <a:r>
              <a:rPr lang="en-US" sz="1600"/>
              <a:t>THANK YOU 🙏🏼✨💎👑</a:t>
            </a:r>
            <a:br>
              <a:rPr lang="en-US" sz="1600"/>
            </a:br>
            <a:r>
              <a:rPr lang="en-US" sz="1600"/>
              <a:t>#CROWNBDAY23 </a:t>
            </a:r>
            <a:br>
              <a:rPr lang="en-US" sz="1600"/>
            </a:br>
            <a:r>
              <a:rPr lang="en-US" sz="1600"/>
              <a:t>#MALATJIE 👟 📸 : @AWIZY_ODD</a:t>
            </a:r>
            <a:br>
              <a:rPr lang="en-US" sz="1600"/>
            </a:br>
            <a:r>
              <a:rPr lang="en-US" sz="1600" u="sng">
                <a:solidFill>
                  <a:schemeClr val="hlink"/>
                </a:solidFill>
                <a:hlinkClick r:id="rId3"/>
              </a:rPr>
              <a:t>JANUARY 25, 2018</a:t>
            </a:r>
            <a:endParaRPr sz="1600"/>
          </a:p>
        </p:txBody>
      </p:sp>
      <p:sp>
        <p:nvSpPr>
          <p:cNvPr id="117" name="Google Shape;117;p5"/>
          <p:cNvSpPr txBox="1"/>
          <p:nvPr>
            <p:ph idx="1" type="body"/>
          </p:nvPr>
        </p:nvSpPr>
        <p:spPr>
          <a:xfrm>
            <a:off x="371225" y="2179625"/>
            <a:ext cx="11566800" cy="11724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1800">
                <a:solidFill>
                  <a:srgbClr val="FFFFFF"/>
                </a:solidFill>
              </a:rPr>
              <a:t>Analysis Notes: Dressed in opulent sport wear, drawing focus to legs, bust and waist area. </a:t>
            </a:r>
            <a:br>
              <a:rPr b="1" lang="en-US" sz="1800">
                <a:solidFill>
                  <a:srgbClr val="FFFFFF"/>
                </a:solidFill>
              </a:rPr>
            </a:br>
            <a:r>
              <a:rPr b="1" lang="en-US" sz="1800">
                <a:solidFill>
                  <a:srgbClr val="FFFFFF"/>
                </a:solidFill>
              </a:rPr>
              <a:t>Beaming during performance. Curly blonde bob hairstyle.</a:t>
            </a:r>
            <a:endParaRPr b="1" sz="1800">
              <a:solidFill>
                <a:srgbClr val="FFFFFF"/>
              </a:solidFill>
            </a:endParaRPr>
          </a:p>
          <a:p>
            <a:pPr indent="0" lvl="0" marL="0" rtl="0" algn="l">
              <a:lnSpc>
                <a:spcPct val="90000"/>
              </a:lnSpc>
              <a:spcBef>
                <a:spcPts val="0"/>
              </a:spcBef>
              <a:spcAft>
                <a:spcPts val="0"/>
              </a:spcAft>
              <a:buSzPts val="2000"/>
              <a:buNone/>
            </a:pPr>
            <a:r>
              <a:rPr b="1" lang="en-US" sz="1800">
                <a:solidFill>
                  <a:srgbClr val="FFFFFF"/>
                </a:solidFill>
              </a:rPr>
              <a:t>Caption mentions Mr Price, naeelah jumat, Good Hope FM and includes her #Malatjie hashtag using Cape Town Slang </a:t>
            </a:r>
            <a:endParaRPr b="1" sz="1800">
              <a:solidFill>
                <a:srgbClr val="FFFFFF"/>
              </a:solidFill>
            </a:endParaRPr>
          </a:p>
          <a:p>
            <a:pPr indent="0" lvl="0" marL="0" rtl="0" algn="l">
              <a:lnSpc>
                <a:spcPct val="90000"/>
              </a:lnSpc>
              <a:spcBef>
                <a:spcPts val="0"/>
              </a:spcBef>
              <a:spcAft>
                <a:spcPts val="0"/>
              </a:spcAft>
              <a:buSzPts val="2000"/>
              <a:buNone/>
            </a:pPr>
            <a:r>
              <a:rPr b="1" lang="en-US" sz="1800">
                <a:solidFill>
                  <a:srgbClr val="FFFFFF"/>
                </a:solidFill>
              </a:rPr>
              <a:t>Emoji’s the globe, hands together, diamond, crown, stars, sneakers, camera to acknowledge photographer</a:t>
            </a:r>
            <a:endParaRPr sz="1800">
              <a:solidFill>
                <a:srgbClr val="FFFFFF"/>
              </a:solidFill>
            </a:endParaRPr>
          </a:p>
        </p:txBody>
      </p:sp>
      <p:pic>
        <p:nvPicPr>
          <p:cNvPr id="118" name="Google Shape;118;p5"/>
          <p:cNvPicPr preferRelativeResize="0"/>
          <p:nvPr>
            <p:ph idx="2" type="body"/>
          </p:nvPr>
        </p:nvPicPr>
        <p:blipFill rotWithShape="1">
          <a:blip r:embed="rId4">
            <a:alphaModFix/>
          </a:blip>
          <a:srcRect b="0" l="0" r="0" t="0"/>
          <a:stretch/>
        </p:blipFill>
        <p:spPr>
          <a:xfrm>
            <a:off x="0" y="3516311"/>
            <a:ext cx="3341700" cy="3341700"/>
          </a:xfrm>
          <a:prstGeom prst="rect">
            <a:avLst/>
          </a:prstGeom>
          <a:noFill/>
          <a:ln>
            <a:noFill/>
          </a:ln>
        </p:spPr>
      </p:pic>
      <p:pic>
        <p:nvPicPr>
          <p:cNvPr id="119" name="Google Shape;119;p5"/>
          <p:cNvPicPr preferRelativeResize="0"/>
          <p:nvPr>
            <p:ph idx="4" type="body"/>
          </p:nvPr>
        </p:nvPicPr>
        <p:blipFill rotWithShape="1">
          <a:blip r:embed="rId5">
            <a:alphaModFix/>
          </a:blip>
          <a:srcRect b="0" l="0" r="0" t="0"/>
          <a:stretch/>
        </p:blipFill>
        <p:spPr>
          <a:xfrm>
            <a:off x="4425152" y="3516309"/>
            <a:ext cx="3341700" cy="3341700"/>
          </a:xfrm>
          <a:prstGeom prst="rect">
            <a:avLst/>
          </a:prstGeom>
          <a:noFill/>
          <a:ln>
            <a:noFill/>
          </a:ln>
        </p:spPr>
      </p:pic>
      <p:pic>
        <p:nvPicPr>
          <p:cNvPr id="120" name="Google Shape;120;p5"/>
          <p:cNvPicPr preferRelativeResize="0"/>
          <p:nvPr/>
        </p:nvPicPr>
        <p:blipFill rotWithShape="1">
          <a:blip r:embed="rId6">
            <a:alphaModFix/>
          </a:blip>
          <a:srcRect b="0" l="0" r="0" t="0"/>
          <a:stretch/>
        </p:blipFill>
        <p:spPr>
          <a:xfrm>
            <a:off x="8850313" y="3516311"/>
            <a:ext cx="3341687" cy="33416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type="title"/>
          </p:nvPr>
        </p:nvSpPr>
        <p:spPr>
          <a:xfrm>
            <a:off x="1389856" y="12546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1600"/>
              <a:buFont typeface="Twentieth Century"/>
              <a:buNone/>
            </a:pPr>
            <a:r>
              <a:rPr b="1" lang="en-US" sz="1600" u="sng">
                <a:solidFill>
                  <a:schemeClr val="hlink"/>
                </a:solidFill>
                <a:hlinkClick r:id="rId3"/>
              </a:rPr>
              <a:t>MISSPATTYMONROE</a:t>
            </a:r>
            <a:br>
              <a:rPr b="1" lang="en-US" sz="1600"/>
            </a:br>
            <a:r>
              <a:rPr lang="en-US" sz="1600"/>
              <a:t>MAKING SURE TO PUT THE BEST FOOT FORWARD THIS YEAR, MINITA FOR HALF ASS KAK- BE A DALLA ROT. NEVER GONNA STAAAAAAP🥁🤽🏽‍♀️🤯🧐🧖🏼‍♀️👑🕊🌴🌝🌍✨💦🥑🥦🍯🌠💎</a:t>
            </a:r>
            <a:br>
              <a:rPr lang="en-US" sz="1600"/>
            </a:br>
            <a:r>
              <a:rPr lang="en-US" sz="1600" u="sng">
                <a:solidFill>
                  <a:schemeClr val="hlink"/>
                </a:solidFill>
                <a:hlinkClick r:id="rId4"/>
              </a:rPr>
              <a:t>#MAMAMALATJIE</a:t>
            </a:r>
            <a:r>
              <a:rPr lang="en-US" sz="1600"/>
              <a:t> </a:t>
            </a:r>
            <a:r>
              <a:rPr lang="en-US" sz="1600" u="sng">
                <a:solidFill>
                  <a:schemeClr val="hlink"/>
                </a:solidFill>
                <a:hlinkClick r:id="rId5"/>
              </a:rPr>
              <a:t>#CROWNBDAY23</a:t>
            </a:r>
            <a:r>
              <a:rPr lang="en-US" sz="1600"/>
              <a:t> </a:t>
            </a:r>
            <a:r>
              <a:rPr lang="en-US" sz="1600" u="sng">
                <a:solidFill>
                  <a:schemeClr val="hlink"/>
                </a:solidFill>
                <a:hlinkClick r:id="rId6"/>
              </a:rPr>
              <a:t>#VOETE</a:t>
            </a:r>
            <a:br>
              <a:rPr lang="en-US" sz="1600"/>
            </a:br>
            <a:r>
              <a:rPr lang="en-US" sz="1600" u="sng">
                <a:solidFill>
                  <a:schemeClr val="hlink"/>
                </a:solidFill>
                <a:hlinkClick r:id="rId7"/>
              </a:rPr>
              <a:t>JANUARY 27, 2018</a:t>
            </a:r>
            <a:br>
              <a:rPr lang="en-US" sz="2000"/>
            </a:br>
            <a:endParaRPr sz="2000"/>
          </a:p>
        </p:txBody>
      </p:sp>
      <p:pic>
        <p:nvPicPr>
          <p:cNvPr id="126" name="Google Shape;126;p6"/>
          <p:cNvPicPr preferRelativeResize="0"/>
          <p:nvPr>
            <p:ph idx="2" type="body"/>
          </p:nvPr>
        </p:nvPicPr>
        <p:blipFill rotWithShape="1">
          <a:blip r:embed="rId8">
            <a:alphaModFix/>
          </a:blip>
          <a:srcRect b="0" l="0" r="0" t="0"/>
          <a:stretch/>
        </p:blipFill>
        <p:spPr>
          <a:xfrm>
            <a:off x="6355556" y="2676775"/>
            <a:ext cx="4022700" cy="4022700"/>
          </a:xfrm>
          <a:prstGeom prst="rect">
            <a:avLst/>
          </a:prstGeom>
          <a:noFill/>
          <a:ln>
            <a:noFill/>
          </a:ln>
        </p:spPr>
      </p:pic>
      <p:pic>
        <p:nvPicPr>
          <p:cNvPr id="127" name="Google Shape;127;p6"/>
          <p:cNvPicPr preferRelativeResize="0"/>
          <p:nvPr>
            <p:ph idx="1" type="body"/>
          </p:nvPr>
        </p:nvPicPr>
        <p:blipFill rotWithShape="1">
          <a:blip r:embed="rId9">
            <a:alphaModFix/>
          </a:blip>
          <a:srcRect b="0" l="0" r="0" t="0"/>
          <a:stretch/>
        </p:blipFill>
        <p:spPr>
          <a:xfrm>
            <a:off x="1292156" y="2676775"/>
            <a:ext cx="4022700" cy="4022700"/>
          </a:xfrm>
          <a:prstGeom prst="rect">
            <a:avLst/>
          </a:prstGeom>
          <a:noFill/>
          <a:ln>
            <a:noFill/>
          </a:ln>
        </p:spPr>
      </p:pic>
      <p:sp>
        <p:nvSpPr>
          <p:cNvPr id="128" name="Google Shape;128;p6"/>
          <p:cNvSpPr/>
          <p:nvPr/>
        </p:nvSpPr>
        <p:spPr>
          <a:xfrm>
            <a:off x="801075" y="1465375"/>
            <a:ext cx="11195700" cy="107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Twentieth Century"/>
                <a:ea typeface="Twentieth Century"/>
                <a:cs typeface="Twentieth Century"/>
                <a:sym typeface="Twentieth Century"/>
              </a:rPr>
              <a:t>Analysis Notes: Curly blonde hair. Stinkface, kicking and dancing. Dressed in bright orange plush fabric. Drawing attention to legs and waist with protruding fish net. Caption speaks to making a good impression and there is use of Cape Town Slang. Emoji’s crown, peace dove, avocado, diamond, water, stars, honey, globe, palm tree, face with focus lense. </a:t>
            </a:r>
            <a:endParaRPr b="1" i="0" sz="1800" u="none" cap="none" strike="noStrike">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1016000" y="530100"/>
            <a:ext cx="4788000" cy="2579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1800"/>
              <a:t>ANALYSIS NOTES: Her performance shows empathy, her hand on her chest seems sincere, audience admiring and tentative, bright light above her head gives off an angelic look and feel. Curly blonde bob. Dressed in see through black net with lingerie or underwear. A gold choker as an accessory. Emoji is an umbrella with rain and camera to acknowledge photographer. Caption is referring to teamwork and her city Cape Town. Makes reference to her hastag #malatjie.</a:t>
            </a:r>
            <a:br>
              <a:rPr lang="en-US" sz="1800"/>
            </a:br>
            <a:r>
              <a:rPr lang="en-US" sz="1800"/>
              <a:t> </a:t>
            </a:r>
            <a:endParaRPr sz="1800"/>
          </a:p>
        </p:txBody>
      </p:sp>
      <p:pic>
        <p:nvPicPr>
          <p:cNvPr id="134" name="Google Shape;134;p7"/>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5" name="Google Shape;135;p7"/>
          <p:cNvSpPr txBox="1"/>
          <p:nvPr>
            <p:ph idx="2" type="body"/>
          </p:nvPr>
        </p:nvSpPr>
        <p:spPr>
          <a:xfrm>
            <a:off x="926425" y="3918277"/>
            <a:ext cx="4389000" cy="25797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When we all come together, the rain ☔️ will fall 📸: </a:t>
            </a:r>
            <a:r>
              <a:rPr lang="en-US" u="sng">
                <a:solidFill>
                  <a:schemeClr val="hlink"/>
                </a:solidFill>
                <a:hlinkClick r:id="rId5"/>
              </a:rPr>
              <a:t>@indexfinger88</a:t>
            </a:r>
            <a:r>
              <a:rPr lang="en-US"/>
              <a:t> </a:t>
            </a:r>
            <a:br>
              <a:rPr lang="en-US"/>
            </a:br>
            <a:r>
              <a:rPr lang="en-US" u="sng">
                <a:solidFill>
                  <a:schemeClr val="hlink"/>
                </a:solidFill>
                <a:hlinkClick r:id="rId6"/>
              </a:rPr>
              <a:t>#malatjie</a:t>
            </a:r>
            <a:r>
              <a:rPr lang="en-US"/>
              <a:t> </a:t>
            </a:r>
            <a:r>
              <a:rPr lang="en-US" u="sng">
                <a:solidFill>
                  <a:schemeClr val="hlink"/>
                </a:solidFill>
                <a:hlinkClick r:id="rId7"/>
              </a:rPr>
              <a:t>#raindance</a:t>
            </a:r>
            <a:r>
              <a:rPr lang="en-US"/>
              <a:t> </a:t>
            </a:r>
            <a:r>
              <a:rPr lang="en-US" u="sng">
                <a:solidFill>
                  <a:schemeClr val="hlink"/>
                </a:solidFill>
                <a:hlinkClick r:id="rId8"/>
              </a:rPr>
              <a:t>#camissa</a:t>
            </a:r>
            <a:r>
              <a:rPr lang="en-US"/>
              <a:t> </a:t>
            </a:r>
            <a:r>
              <a:rPr lang="en-US" u="sng">
                <a:solidFill>
                  <a:schemeClr val="hlink"/>
                </a:solidFill>
                <a:hlinkClick r:id="rId9"/>
              </a:rPr>
              <a:t>#capetown</a:t>
            </a:r>
            <a:r>
              <a:rPr lang="en-US"/>
              <a:t> </a:t>
            </a:r>
            <a:r>
              <a:rPr lang="en-US" u="sng">
                <a:solidFill>
                  <a:schemeClr val="hlink"/>
                </a:solidFill>
                <a:hlinkClick r:id="rId10"/>
              </a:rPr>
              <a:t>#itsuptous</a:t>
            </a:r>
            <a:endParaRPr/>
          </a:p>
          <a:p>
            <a:pPr indent="0" lvl="0" marL="0" rtl="0" algn="l">
              <a:lnSpc>
                <a:spcPct val="108000"/>
              </a:lnSpc>
              <a:spcBef>
                <a:spcPts val="800"/>
              </a:spcBef>
              <a:spcAft>
                <a:spcPts val="0"/>
              </a:spcAft>
              <a:buSzPts val="1600"/>
              <a:buNone/>
            </a:pPr>
            <a:r>
              <a:rPr lang="en-US" u="sng" cap="none">
                <a:solidFill>
                  <a:srgbClr val="999999"/>
                </a:solidFill>
                <a:latin typeface="Arial"/>
                <a:ea typeface="Arial"/>
                <a:cs typeface="Arial"/>
                <a:sym typeface="Arial"/>
                <a:hlinkClick r:id="rId11">
                  <a:extLst>
                    <a:ext uri="{A12FA001-AC4F-418D-AE19-62706E023703}">
                      <ahyp:hlinkClr val="tx"/>
                    </a:ext>
                  </a:extLst>
                </a:hlinkClick>
              </a:rPr>
              <a:t>JANUARY 30, 2018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8"/>
          <p:cNvSpPr txBox="1"/>
          <p:nvPr>
            <p:ph type="title"/>
          </p:nvPr>
        </p:nvSpPr>
        <p:spPr>
          <a:xfrm>
            <a:off x="1024125" y="471488"/>
            <a:ext cx="4389000" cy="39636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On stage production. Curly blonde hair being flicked to the side, seems to be dancing. Crop top focus on her waist. Dressed in comfortable casual clothing and combat ankle boots. There is no caption only emoji: red heart, pencil, a person working, camera to acknowledge photographer. </a:t>
            </a:r>
            <a:endParaRPr sz="2000"/>
          </a:p>
        </p:txBody>
      </p:sp>
      <p:pic>
        <p:nvPicPr>
          <p:cNvPr id="141" name="Google Shape;141;p8"/>
          <p:cNvPicPr preferRelativeResize="0"/>
          <p:nvPr>
            <p:ph idx="1" type="body"/>
          </p:nvPr>
        </p:nvPicPr>
        <p:blipFill rotWithShape="1">
          <a:blip r:embed="rId3">
            <a:alphaModFix/>
          </a:blip>
          <a:srcRect b="0" l="0" r="0" t="0"/>
          <a:stretch/>
        </p:blipFill>
        <p:spPr>
          <a:xfrm>
            <a:off x="5715000" y="1195896"/>
            <a:ext cx="5678488" cy="4437633"/>
          </a:xfrm>
          <a:prstGeom prst="rect">
            <a:avLst/>
          </a:prstGeom>
          <a:noFill/>
          <a:ln>
            <a:noFill/>
          </a:ln>
        </p:spPr>
      </p:pic>
      <p:sp>
        <p:nvSpPr>
          <p:cNvPr id="142" name="Google Shape;142;p8"/>
          <p:cNvSpPr txBox="1"/>
          <p:nvPr>
            <p:ph idx="2" type="body"/>
          </p:nvPr>
        </p:nvSpPr>
        <p:spPr>
          <a:xfrm>
            <a:off x="887350" y="5188279"/>
            <a:ext cx="4389000" cy="1415700"/>
          </a:xfrm>
          <a:prstGeom prst="rect">
            <a:avLst/>
          </a:prstGeom>
          <a:noFill/>
          <a:ln>
            <a:noFill/>
          </a:ln>
        </p:spPr>
        <p:txBody>
          <a:bodyPr anchorCtr="0" anchor="t" bIns="45700" lIns="91425" spcFirstLastPara="1" rIns="91425" wrap="square" tIns="45700">
            <a:normAutofit/>
          </a:bodyPr>
          <a:lstStyle/>
          <a:p>
            <a:pPr indent="0" lvl="0" marL="0" rtl="0" algn="l">
              <a:lnSpc>
                <a:spcPct val="108000"/>
              </a:lnSpc>
              <a:spcBef>
                <a:spcPts val="0"/>
              </a:spcBef>
              <a:spcAft>
                <a:spcPts val="0"/>
              </a:spcAft>
              <a:buSzPts val="1600"/>
              <a:buNone/>
            </a:pPr>
            <a:r>
              <a:rPr b="1" lang="en-US" u="sng">
                <a:solidFill>
                  <a:schemeClr val="hlink"/>
                </a:solidFill>
                <a:hlinkClick r:id="rId4"/>
              </a:rPr>
              <a:t>misspattymonroe</a:t>
            </a:r>
            <a:endParaRPr b="1"/>
          </a:p>
          <a:p>
            <a:pPr indent="0" lvl="0" marL="0" rtl="0" algn="l">
              <a:lnSpc>
                <a:spcPct val="108000"/>
              </a:lnSpc>
              <a:spcBef>
                <a:spcPts val="800"/>
              </a:spcBef>
              <a:spcAft>
                <a:spcPts val="0"/>
              </a:spcAft>
              <a:buSzPts val="1600"/>
              <a:buNone/>
            </a:pPr>
            <a:r>
              <a:rPr lang="en-US"/>
              <a:t>🎙🧘🏼‍♂️🧡🧘🏼‍♂️ 📸: </a:t>
            </a:r>
            <a:r>
              <a:rPr lang="en-US" u="sng">
                <a:solidFill>
                  <a:schemeClr val="hlink"/>
                </a:solidFill>
                <a:hlinkClick r:id="rId5"/>
              </a:rPr>
              <a:t>@awizy_odd</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18, 2018</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a:t>THIS DAY WILL BE BURNT INTO MY BRAIN FOR A VERY LONG TIME TO COME. THANK YOU </a:t>
            </a:r>
            <a:r>
              <a:rPr lang="en-US" sz="2000" u="sng">
                <a:solidFill>
                  <a:schemeClr val="hlink"/>
                </a:solidFill>
                <a:hlinkClick r:id="rId4"/>
              </a:rPr>
              <a:t>@AMANDAPALMER</a:t>
            </a:r>
            <a:r>
              <a:rPr lang="en-US" sz="2000"/>
              <a:t> FOR ALLOWING ME TO BE A PART OF SUCH AN AWESOME SHOW. THE </a:t>
            </a:r>
            <a:r>
              <a:rPr lang="en-US" sz="2000" u="sng">
                <a:solidFill>
                  <a:schemeClr val="hlink"/>
                </a:solidFill>
                <a:hlinkClick r:id="rId5"/>
              </a:rPr>
              <a:t>@SPIERWINEFARM</a:t>
            </a:r>
            <a:r>
              <a:rPr lang="en-US" sz="2000"/>
              <a:t> AMPHITHEATRE HAS A VERY MAGICAL ENERGY ABOUT IT AND EVERYONE LOVED IT 📸: </a:t>
            </a:r>
            <a:r>
              <a:rPr lang="en-US" sz="2000" u="sng">
                <a:solidFill>
                  <a:schemeClr val="hlink"/>
                </a:solidFill>
                <a:hlinkClick r:id="rId6"/>
              </a:rPr>
              <a:t>@AWIZY_ODD</a:t>
            </a:r>
            <a:br>
              <a:rPr lang="en-US" sz="2000"/>
            </a:br>
            <a:r>
              <a:rPr lang="en-US" sz="2000" u="sng">
                <a:solidFill>
                  <a:schemeClr val="hlink"/>
                </a:solidFill>
                <a:hlinkClick r:id="rId7"/>
              </a:rPr>
              <a:t>FEBRUARY 19, 2018</a:t>
            </a:r>
            <a:endParaRPr sz="2000"/>
          </a:p>
        </p:txBody>
      </p:sp>
      <p:sp>
        <p:nvSpPr>
          <p:cNvPr id="148" name="Google Shape;148;p9"/>
          <p:cNvSpPr txBox="1"/>
          <p:nvPr>
            <p:ph idx="1" type="body"/>
          </p:nvPr>
        </p:nvSpPr>
        <p:spPr>
          <a:xfrm>
            <a:off x="1024125" y="2179625"/>
            <a:ext cx="10698900" cy="13764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Performing with a piano player. Dancing on a full stage production in an amphitheatre. Dressed in casual clothes. Blonde bob hair. One shot showing from the perspective of a large crowd. Caption expresses gratitude and and acknowledges photographer with a camera emoji. Brand association Spier Wine Farm.</a:t>
            </a:r>
            <a:endParaRPr sz="2000">
              <a:solidFill>
                <a:srgbClr val="FFFFFF"/>
              </a:solidFill>
            </a:endParaRPr>
          </a:p>
        </p:txBody>
      </p:sp>
      <p:pic>
        <p:nvPicPr>
          <p:cNvPr id="149" name="Google Shape;149;p9"/>
          <p:cNvPicPr preferRelativeResize="0"/>
          <p:nvPr>
            <p:ph idx="2" type="body"/>
          </p:nvPr>
        </p:nvPicPr>
        <p:blipFill rotWithShape="1">
          <a:blip r:embed="rId8">
            <a:alphaModFix/>
          </a:blip>
          <a:srcRect b="0" l="0" r="0" t="0"/>
          <a:stretch/>
        </p:blipFill>
        <p:spPr>
          <a:xfrm>
            <a:off x="524656" y="3837482"/>
            <a:ext cx="3384241" cy="2265385"/>
          </a:xfrm>
          <a:prstGeom prst="rect">
            <a:avLst/>
          </a:prstGeom>
          <a:noFill/>
          <a:ln>
            <a:noFill/>
          </a:ln>
        </p:spPr>
      </p:pic>
      <p:pic>
        <p:nvPicPr>
          <p:cNvPr id="150" name="Google Shape;150;p9"/>
          <p:cNvPicPr preferRelativeResize="0"/>
          <p:nvPr>
            <p:ph idx="4" type="body"/>
          </p:nvPr>
        </p:nvPicPr>
        <p:blipFill rotWithShape="1">
          <a:blip r:embed="rId9">
            <a:alphaModFix/>
          </a:blip>
          <a:srcRect b="0" l="0" r="0" t="0"/>
          <a:stretch/>
        </p:blipFill>
        <p:spPr>
          <a:xfrm>
            <a:off x="4257207" y="3837481"/>
            <a:ext cx="3402068" cy="2265385"/>
          </a:xfrm>
          <a:prstGeom prst="rect">
            <a:avLst/>
          </a:prstGeom>
          <a:noFill/>
          <a:ln>
            <a:noFill/>
          </a:ln>
        </p:spPr>
      </p:pic>
      <p:pic>
        <p:nvPicPr>
          <p:cNvPr id="151" name="Google Shape;151;p9"/>
          <p:cNvPicPr preferRelativeResize="0"/>
          <p:nvPr/>
        </p:nvPicPr>
        <p:blipFill rotWithShape="1">
          <a:blip r:embed="rId10">
            <a:alphaModFix/>
          </a:blip>
          <a:srcRect b="0" l="0" r="0" t="0"/>
          <a:stretch/>
        </p:blipFill>
        <p:spPr>
          <a:xfrm>
            <a:off x="7995432" y="3846907"/>
            <a:ext cx="3412500" cy="22723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MISSPATTYMONROE</a:t>
            </a:r>
            <a:br>
              <a:rPr b="1" lang="en-US" sz="2000"/>
            </a:br>
            <a:r>
              <a:rPr lang="en-US" sz="2000"/>
              <a:t>LET IT SOAK IN 🧘🏼‍♂️💧🧘🏼‍♂️</a:t>
            </a:r>
            <a:br>
              <a:rPr lang="en-US" sz="2000"/>
            </a:br>
            <a:r>
              <a:rPr lang="en-US" sz="2000" u="sng">
                <a:solidFill>
                  <a:schemeClr val="hlink"/>
                </a:solidFill>
                <a:hlinkClick r:id="rId4"/>
              </a:rPr>
              <a:t>#MALATJIE</a:t>
            </a:r>
            <a:r>
              <a:rPr lang="en-US" sz="2000"/>
              <a:t> </a:t>
            </a:r>
            <a:r>
              <a:rPr lang="en-US" sz="2000" u="sng">
                <a:solidFill>
                  <a:schemeClr val="hlink"/>
                </a:solidFill>
                <a:hlinkClick r:id="rId5"/>
              </a:rPr>
              <a:t>#UNKNOWNUNION</a:t>
            </a:r>
            <a:r>
              <a:rPr lang="en-US" sz="2000"/>
              <a:t> 📸 : </a:t>
            </a:r>
            <a:r>
              <a:rPr lang="en-US" sz="2000" u="sng">
                <a:solidFill>
                  <a:schemeClr val="hlink"/>
                </a:solidFill>
                <a:hlinkClick r:id="rId6"/>
              </a:rPr>
              <a:t>@AWIZY_ODD</a:t>
            </a:r>
            <a:br>
              <a:rPr lang="en-US" sz="2000"/>
            </a:br>
            <a:r>
              <a:rPr lang="en-US" sz="2000" u="sng">
                <a:solidFill>
                  <a:schemeClr val="hlink"/>
                </a:solidFill>
                <a:hlinkClick r:id="rId7"/>
              </a:rPr>
              <a:t>FEBRUARY 20, 2018</a:t>
            </a:r>
            <a:endParaRPr sz="2000"/>
          </a:p>
        </p:txBody>
      </p:sp>
      <p:sp>
        <p:nvSpPr>
          <p:cNvPr id="157" name="Google Shape;157;p10"/>
          <p:cNvSpPr txBox="1"/>
          <p:nvPr>
            <p:ph idx="1" type="body"/>
          </p:nvPr>
        </p:nvSpPr>
        <p:spPr>
          <a:xfrm>
            <a:off x="1024125" y="2179625"/>
            <a:ext cx="10835700" cy="1040100"/>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000"/>
              <a:buNone/>
            </a:pPr>
            <a:r>
              <a:rPr b="1" lang="en-US" sz="2000">
                <a:solidFill>
                  <a:srgbClr val="FFFFFF"/>
                </a:solidFill>
              </a:rPr>
              <a:t>Analysis Notes: She is making sexy poses, touching her neck. Blonde hair in bob. Performing on dim lit stage. caption let it soak in with emoji of a water droplet and a working person. </a:t>
            </a:r>
            <a:endParaRPr>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158" name="Google Shape;158;p10"/>
          <p:cNvPicPr preferRelativeResize="0"/>
          <p:nvPr>
            <p:ph idx="2" type="body"/>
          </p:nvPr>
        </p:nvPicPr>
        <p:blipFill rotWithShape="1">
          <a:blip r:embed="rId8">
            <a:alphaModFix/>
          </a:blip>
          <a:srcRect b="0" l="0" r="0" t="0"/>
          <a:stretch/>
        </p:blipFill>
        <p:spPr>
          <a:xfrm>
            <a:off x="888677" y="3377338"/>
            <a:ext cx="3344700" cy="3341700"/>
          </a:xfrm>
          <a:prstGeom prst="rect">
            <a:avLst/>
          </a:prstGeom>
          <a:noFill/>
          <a:ln>
            <a:noFill/>
          </a:ln>
        </p:spPr>
      </p:pic>
      <p:pic>
        <p:nvPicPr>
          <p:cNvPr id="159" name="Google Shape;159;p10"/>
          <p:cNvPicPr preferRelativeResize="0"/>
          <p:nvPr>
            <p:ph idx="4" type="body"/>
          </p:nvPr>
        </p:nvPicPr>
        <p:blipFill rotWithShape="1">
          <a:blip r:embed="rId9">
            <a:alphaModFix/>
          </a:blip>
          <a:srcRect b="0" l="0" r="0" t="0"/>
          <a:stretch/>
        </p:blipFill>
        <p:spPr>
          <a:xfrm>
            <a:off x="6678113" y="3377351"/>
            <a:ext cx="3341700" cy="3341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2019-09-17T10:40:47Z</dcterms:created>
  <dc:creator>Mpho Masondo</dc:creator>
</cp:coreProperties>
</file>