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45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656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497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80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462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77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341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09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4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970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48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8CE6F-1DAA-D049-BD2F-E33E5C29204C}" type="datetimeFigureOut">
              <a:rPr lang="en-US" smtClean="0"/>
              <a:t>2/12/2024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1E5B1-574C-A844-8C03-A02A055A2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02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oss section 1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1" y="1363793"/>
            <a:ext cx="4182799" cy="38519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0193" y="603816"/>
            <a:ext cx="156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Unmodified 1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6356839" y="605016"/>
            <a:ext cx="156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Unmodified 2</a:t>
            </a:r>
            <a:endParaRPr lang="en-GB" dirty="0"/>
          </a:p>
        </p:txBody>
      </p:sp>
      <p:pic>
        <p:nvPicPr>
          <p:cNvPr id="5" name="Picture 4" descr="cross section 1_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516" y="1363793"/>
            <a:ext cx="4023227" cy="370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86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0192" y="603816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1) Modified 0.2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200685" y="657070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  <a:r>
              <a:rPr lang="en-GB" dirty="0" smtClean="0"/>
              <a:t>) Modified 0.2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pic>
        <p:nvPicPr>
          <p:cNvPr id="4" name="Picture 3" descr="cross section 2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44" y="1106802"/>
            <a:ext cx="3929639" cy="3618799"/>
          </a:xfrm>
          <a:prstGeom prst="rect">
            <a:avLst/>
          </a:prstGeom>
        </p:spPr>
      </p:pic>
      <p:pic>
        <p:nvPicPr>
          <p:cNvPr id="5" name="Picture 4" descr="cross section 2_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023" y="1106802"/>
            <a:ext cx="3919229" cy="360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45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0192" y="603816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1) Modified 0.4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5961253" y="615427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  <a:r>
              <a:rPr lang="en-GB" dirty="0" smtClean="0"/>
              <a:t>) Modified 0.4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pic>
        <p:nvPicPr>
          <p:cNvPr id="4" name="Picture 3" descr="cross section 3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48" y="1129308"/>
            <a:ext cx="3719297" cy="3425095"/>
          </a:xfrm>
          <a:prstGeom prst="rect">
            <a:avLst/>
          </a:prstGeom>
        </p:spPr>
      </p:pic>
      <p:pic>
        <p:nvPicPr>
          <p:cNvPr id="5" name="Picture 4" descr="cross section 3_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331" y="1129308"/>
            <a:ext cx="3736523" cy="344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36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0192" y="603816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1) Modified 0.6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034124" y="603816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  <a:r>
              <a:rPr lang="en-GB" dirty="0" smtClean="0"/>
              <a:t>) Modified 0.6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pic>
        <p:nvPicPr>
          <p:cNvPr id="4" name="Picture 3" descr="cross section 4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14" y="1207633"/>
            <a:ext cx="3940052" cy="3628388"/>
          </a:xfrm>
          <a:prstGeom prst="rect">
            <a:avLst/>
          </a:prstGeom>
        </p:spPr>
      </p:pic>
      <p:pic>
        <p:nvPicPr>
          <p:cNvPr id="5" name="Picture 4" descr="cross section 4_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132" y="1093116"/>
            <a:ext cx="3908252" cy="359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12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0192" y="603816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1) Modified 0.8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034123" y="756216"/>
            <a:ext cx="22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  <a:r>
              <a:rPr lang="en-GB" dirty="0" smtClean="0"/>
              <a:t>) Modified 0.8 </a:t>
            </a:r>
            <a:r>
              <a:rPr lang="en-GB" dirty="0" err="1" smtClean="0"/>
              <a:t>mol</a:t>
            </a:r>
            <a:r>
              <a:rPr lang="en-GB" dirty="0" smtClean="0"/>
              <a:t>/L</a:t>
            </a:r>
            <a:endParaRPr lang="en-GB" dirty="0"/>
          </a:p>
        </p:txBody>
      </p:sp>
      <p:pic>
        <p:nvPicPr>
          <p:cNvPr id="4" name="Picture 3" descr="cross section 5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52" y="1363793"/>
            <a:ext cx="3606925" cy="3321612"/>
          </a:xfrm>
          <a:prstGeom prst="rect">
            <a:avLst/>
          </a:prstGeom>
        </p:spPr>
      </p:pic>
      <p:pic>
        <p:nvPicPr>
          <p:cNvPr id="5" name="Picture 4" descr="cross section 5_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833" y="1363793"/>
            <a:ext cx="3606926" cy="332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7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44</Words>
  <Application>Microsoft Office PowerPoint</Application>
  <PresentationFormat>On-screen Show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cput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minang nkombe aude mailys</dc:creator>
  <cp:lastModifiedBy>Aude Mailys Minang Nkombe</cp:lastModifiedBy>
  <cp:revision>3</cp:revision>
  <dcterms:created xsi:type="dcterms:W3CDTF">2023-11-26T17:48:03Z</dcterms:created>
  <dcterms:modified xsi:type="dcterms:W3CDTF">2024-02-12T16:59:14Z</dcterms:modified>
</cp:coreProperties>
</file>