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33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36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407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57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98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36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66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0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44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55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71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51996-2614-43F0-9612-243075E9FDE3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B9CF0-EB7C-423A-A8D3-6E2D141D7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9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861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85011" y="200345"/>
            <a:ext cx="11739169" cy="5882320"/>
            <a:chOff x="385011" y="200345"/>
            <a:chExt cx="11739169" cy="5882320"/>
          </a:xfrm>
        </p:grpSpPr>
        <p:sp>
          <p:nvSpPr>
            <p:cNvPr id="5" name="TextBox 4"/>
            <p:cNvSpPr txBox="1"/>
            <p:nvPr/>
          </p:nvSpPr>
          <p:spPr>
            <a:xfrm>
              <a:off x="385011" y="385011"/>
              <a:ext cx="2186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Sample 1 </a:t>
              </a:r>
              <a:r>
                <a:rPr lang="en-US" b="1" baseline="30000" dirty="0" smtClean="0"/>
                <a:t>13</a:t>
              </a:r>
              <a:r>
                <a:rPr lang="en-US" b="1" dirty="0" smtClean="0"/>
                <a:t>C CPMAS</a:t>
              </a:r>
              <a:endParaRPr lang="en-US" b="1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069409" y="4568309"/>
              <a:ext cx="5374548" cy="553998"/>
              <a:chOff x="3069409" y="4568309"/>
              <a:chExt cx="5374548" cy="55399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115175" y="4752975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8143875" y="456830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219450" y="456830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069409" y="4728091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017271" y="4752975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9911715" y="200345"/>
              <a:ext cx="22124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* Spinning side bands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5975" y="847725"/>
              <a:ext cx="7825740" cy="52349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03481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85011" y="385011"/>
            <a:ext cx="9536229" cy="5604272"/>
            <a:chOff x="385011" y="385011"/>
            <a:chExt cx="9536229" cy="5604272"/>
          </a:xfrm>
        </p:grpSpPr>
        <p:sp>
          <p:nvSpPr>
            <p:cNvPr id="5" name="TextBox 4"/>
            <p:cNvSpPr txBox="1"/>
            <p:nvPr/>
          </p:nvSpPr>
          <p:spPr>
            <a:xfrm>
              <a:off x="385011" y="385011"/>
              <a:ext cx="2186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Sample 2 </a:t>
              </a:r>
              <a:r>
                <a:rPr lang="en-US" b="1" baseline="30000" dirty="0" smtClean="0"/>
                <a:t>13</a:t>
              </a:r>
              <a:r>
                <a:rPr lang="en-US" b="1" dirty="0" smtClean="0"/>
                <a:t>C CPMAS</a:t>
              </a:r>
              <a:endParaRPr lang="en-US" b="1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097984" y="4568309"/>
              <a:ext cx="5345973" cy="630198"/>
              <a:chOff x="3097984" y="4568309"/>
              <a:chExt cx="5345973" cy="630198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7134225" y="478155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8143875" y="456830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219450" y="456830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097984" y="4728091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045846" y="4829175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95500" y="754343"/>
              <a:ext cx="7825740" cy="52349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0218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85011" y="385011"/>
            <a:ext cx="9555279" cy="5604272"/>
            <a:chOff x="385011" y="385011"/>
            <a:chExt cx="9555279" cy="5604272"/>
          </a:xfrm>
        </p:grpSpPr>
        <p:sp>
          <p:nvSpPr>
            <p:cNvPr id="5" name="TextBox 4"/>
            <p:cNvSpPr txBox="1"/>
            <p:nvPr/>
          </p:nvSpPr>
          <p:spPr>
            <a:xfrm>
              <a:off x="385011" y="385011"/>
              <a:ext cx="2186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Sample 3 </a:t>
              </a:r>
              <a:r>
                <a:rPr lang="en-US" b="1" baseline="30000" dirty="0" smtClean="0"/>
                <a:t>13</a:t>
              </a:r>
              <a:r>
                <a:rPr lang="en-US" b="1" dirty="0" smtClean="0"/>
                <a:t>C CPMAS</a:t>
              </a:r>
              <a:endParaRPr lang="en-US" b="1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069409" y="4644509"/>
              <a:ext cx="5374548" cy="620673"/>
              <a:chOff x="3069409" y="4644509"/>
              <a:chExt cx="5374548" cy="620673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7115175" y="489585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8143875" y="4711184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219450" y="464450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069409" y="4728091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045846" y="4848225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14550" y="754343"/>
              <a:ext cx="7825740" cy="52349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2417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85011" y="385011"/>
            <a:ext cx="9564804" cy="5568040"/>
            <a:chOff x="385011" y="385011"/>
            <a:chExt cx="9564804" cy="5568040"/>
          </a:xfrm>
        </p:grpSpPr>
        <p:sp>
          <p:nvSpPr>
            <p:cNvPr id="5" name="TextBox 4"/>
            <p:cNvSpPr txBox="1"/>
            <p:nvPr/>
          </p:nvSpPr>
          <p:spPr>
            <a:xfrm>
              <a:off x="385011" y="385011"/>
              <a:ext cx="2186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Sample 4 </a:t>
              </a:r>
              <a:r>
                <a:rPr lang="en-US" b="1" baseline="30000" dirty="0" smtClean="0"/>
                <a:t>13</a:t>
              </a:r>
              <a:r>
                <a:rPr lang="en-US" b="1" dirty="0" smtClean="0"/>
                <a:t>C CPMAS</a:t>
              </a:r>
              <a:endParaRPr lang="en-US" b="1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088459" y="4663559"/>
              <a:ext cx="5345973" cy="601623"/>
              <a:chOff x="3078934" y="4568309"/>
              <a:chExt cx="5345973" cy="601623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7115175" y="48006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8124825" y="4634984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219450" y="456830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078934" y="460426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017271" y="4752975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24075" y="718111"/>
              <a:ext cx="7825740" cy="52349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5195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85011" y="385011"/>
            <a:ext cx="9536229" cy="5516679"/>
            <a:chOff x="385011" y="385011"/>
            <a:chExt cx="9536229" cy="551667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95500" y="666750"/>
              <a:ext cx="7825740" cy="523494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385011" y="385011"/>
              <a:ext cx="2186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Sample 5 </a:t>
              </a:r>
              <a:r>
                <a:rPr lang="en-US" b="1" baseline="30000" dirty="0" smtClean="0"/>
                <a:t>13</a:t>
              </a:r>
              <a:r>
                <a:rPr lang="en-US" b="1" dirty="0" smtClean="0"/>
                <a:t>C CPMAS</a:t>
              </a:r>
              <a:endParaRPr lang="en-US" b="1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088459" y="4568309"/>
              <a:ext cx="5355498" cy="611148"/>
              <a:chOff x="3088459" y="4568309"/>
              <a:chExt cx="5355498" cy="611148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7143750" y="4810125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8143875" y="456830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219450" y="456830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088459" y="460426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017271" y="4752975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*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1128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637" y="985837"/>
            <a:ext cx="7928610" cy="55283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8743" y="3749992"/>
            <a:ext cx="218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Sample 3 </a:t>
            </a:r>
            <a:r>
              <a:rPr lang="en-US" b="1" baseline="30000" dirty="0" smtClean="0"/>
              <a:t>13</a:t>
            </a:r>
            <a:r>
              <a:rPr lang="en-US" b="1" dirty="0" smtClean="0"/>
              <a:t>C CPMAS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3069409" y="5520809"/>
            <a:ext cx="5374548" cy="553998"/>
            <a:chOff x="3069409" y="4568309"/>
            <a:chExt cx="5374548" cy="553998"/>
          </a:xfrm>
        </p:grpSpPr>
        <p:sp>
          <p:nvSpPr>
            <p:cNvPr id="4" name="TextBox 3"/>
            <p:cNvSpPr txBox="1"/>
            <p:nvPr/>
          </p:nvSpPr>
          <p:spPr>
            <a:xfrm>
              <a:off x="7115175" y="475297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*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143875" y="456830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*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19450" y="456830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*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69409" y="472809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*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17271" y="475297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*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08743" y="5520809"/>
            <a:ext cx="218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Sample 1 </a:t>
            </a:r>
            <a:r>
              <a:rPr lang="en-US" b="1" baseline="30000" dirty="0" smtClean="0"/>
              <a:t>13</a:t>
            </a:r>
            <a:r>
              <a:rPr lang="en-US" b="1" dirty="0" smtClean="0"/>
              <a:t>C CPMAS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08743" y="4527471"/>
            <a:ext cx="218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Sample 2 </a:t>
            </a:r>
            <a:r>
              <a:rPr lang="en-US" b="1" baseline="30000" dirty="0" smtClean="0"/>
              <a:t>13</a:t>
            </a:r>
            <a:r>
              <a:rPr lang="en-US" b="1" dirty="0" smtClean="0"/>
              <a:t>C CPMAS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08742" y="2787386"/>
            <a:ext cx="218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Sample 4 </a:t>
            </a:r>
            <a:r>
              <a:rPr lang="en-US" b="1" baseline="30000" dirty="0" smtClean="0"/>
              <a:t>13</a:t>
            </a:r>
            <a:r>
              <a:rPr lang="en-US" b="1" dirty="0" smtClean="0"/>
              <a:t>C CPMAS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08742" y="1754415"/>
            <a:ext cx="218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Sample 5 </a:t>
            </a:r>
            <a:r>
              <a:rPr lang="en-US" b="1" baseline="30000" dirty="0" smtClean="0"/>
              <a:t>13</a:t>
            </a:r>
            <a:r>
              <a:rPr lang="en-US" b="1" dirty="0" smtClean="0"/>
              <a:t>C CPMAS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21175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74</Words>
  <Application>Microsoft Office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nmrsu</dc:creator>
  <cp:lastModifiedBy>nmrsu</cp:lastModifiedBy>
  <cp:revision>3</cp:revision>
  <dcterms:created xsi:type="dcterms:W3CDTF">2023-11-02T07:56:43Z</dcterms:created>
  <dcterms:modified xsi:type="dcterms:W3CDTF">2023-11-02T08:12:23Z</dcterms:modified>
</cp:coreProperties>
</file>