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7"/>
  </p:notesMasterIdLst>
  <p:sldIdLst>
    <p:sldId id="256" r:id="rId2"/>
    <p:sldId id="257" r:id="rId3"/>
    <p:sldId id="258" r:id="rId4"/>
    <p:sldId id="259" r:id="rId5"/>
    <p:sldId id="260" r:id="rId6"/>
  </p:sldIdLst>
  <p:sldSz cx="7559675" cy="10439400"/>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3288">
          <p15:clr>
            <a:srgbClr val="A4A3A4"/>
          </p15:clr>
        </p15:guide>
        <p15:guide id="2" pos="238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54" d="100"/>
          <a:sy n="54" d="100"/>
        </p:scale>
        <p:origin x="2558" y="53"/>
      </p:cViewPr>
      <p:guideLst>
        <p:guide orient="horz" pos="3288"/>
        <p:guide pos="2381"/>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2187787" y="685800"/>
            <a:ext cx="24831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2187787" y="685800"/>
            <a:ext cx="24831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7"/>
        <p:cNvGrpSpPr/>
        <p:nvPr/>
      </p:nvGrpSpPr>
      <p:grpSpPr>
        <a:xfrm>
          <a:off x="0" y="0"/>
          <a:ext cx="0" cy="0"/>
          <a:chOff x="0" y="0"/>
          <a:chExt cx="0" cy="0"/>
        </a:xfrm>
      </p:grpSpPr>
      <p:sp>
        <p:nvSpPr>
          <p:cNvPr id="78" name="Google Shape;78;g104ee61efc5_0_0:notes"/>
          <p:cNvSpPr>
            <a:spLocks noGrp="1" noRot="1" noChangeAspect="1"/>
          </p:cNvSpPr>
          <p:nvPr>
            <p:ph type="sldImg" idx="2"/>
          </p:nvPr>
        </p:nvSpPr>
        <p:spPr>
          <a:xfrm>
            <a:off x="2187787" y="685800"/>
            <a:ext cx="24831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9" name="Google Shape;79;g104ee61efc5_0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5"/>
        <p:cNvGrpSpPr/>
        <p:nvPr/>
      </p:nvGrpSpPr>
      <p:grpSpPr>
        <a:xfrm>
          <a:off x="0" y="0"/>
          <a:ext cx="0" cy="0"/>
          <a:chOff x="0" y="0"/>
          <a:chExt cx="0" cy="0"/>
        </a:xfrm>
      </p:grpSpPr>
      <p:sp>
        <p:nvSpPr>
          <p:cNvPr id="126" name="Google Shape;126;g1051bbae345_0_0:notes"/>
          <p:cNvSpPr>
            <a:spLocks noGrp="1" noRot="1" noChangeAspect="1"/>
          </p:cNvSpPr>
          <p:nvPr>
            <p:ph type="sldImg" idx="2"/>
          </p:nvPr>
        </p:nvSpPr>
        <p:spPr>
          <a:xfrm>
            <a:off x="2187787" y="685800"/>
            <a:ext cx="24831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27" name="Google Shape;127;g1051bbae345_0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3"/>
        <p:cNvGrpSpPr/>
        <p:nvPr/>
      </p:nvGrpSpPr>
      <p:grpSpPr>
        <a:xfrm>
          <a:off x="0" y="0"/>
          <a:ext cx="0" cy="0"/>
          <a:chOff x="0" y="0"/>
          <a:chExt cx="0" cy="0"/>
        </a:xfrm>
      </p:grpSpPr>
      <p:sp>
        <p:nvSpPr>
          <p:cNvPr id="144" name="Google Shape;144;g1067ca3c80e_0_0:notes"/>
          <p:cNvSpPr>
            <a:spLocks noGrp="1" noRot="1" noChangeAspect="1"/>
          </p:cNvSpPr>
          <p:nvPr>
            <p:ph type="sldImg" idx="2"/>
          </p:nvPr>
        </p:nvSpPr>
        <p:spPr>
          <a:xfrm>
            <a:off x="2187787" y="685800"/>
            <a:ext cx="24831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45" name="Google Shape;145;g1067ca3c80e_0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7"/>
        <p:cNvGrpSpPr/>
        <p:nvPr/>
      </p:nvGrpSpPr>
      <p:grpSpPr>
        <a:xfrm>
          <a:off x="0" y="0"/>
          <a:ext cx="0" cy="0"/>
          <a:chOff x="0" y="0"/>
          <a:chExt cx="0" cy="0"/>
        </a:xfrm>
      </p:grpSpPr>
      <p:sp>
        <p:nvSpPr>
          <p:cNvPr id="178" name="Google Shape;178;g106b6b60e6b_0_0:notes"/>
          <p:cNvSpPr>
            <a:spLocks noGrp="1" noRot="1" noChangeAspect="1"/>
          </p:cNvSpPr>
          <p:nvPr>
            <p:ph type="sldImg" idx="2"/>
          </p:nvPr>
        </p:nvSpPr>
        <p:spPr>
          <a:xfrm>
            <a:off x="2187787" y="685800"/>
            <a:ext cx="24831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79" name="Google Shape;179;g106b6b60e6b_0_0: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257712" y="1511298"/>
            <a:ext cx="7044600" cy="4166100"/>
          </a:xfrm>
          <a:prstGeom prst="rect">
            <a:avLst/>
          </a:prstGeom>
        </p:spPr>
        <p:txBody>
          <a:bodyPr spcFirstLastPara="1" wrap="square" lIns="112850" tIns="112850" rIns="112850" bIns="112850" anchor="b" anchorCtr="0">
            <a:normAutofit/>
          </a:bodyPr>
          <a:lstStyle>
            <a:lvl1pPr lvl="0" algn="ctr">
              <a:spcBef>
                <a:spcPts val="0"/>
              </a:spcBef>
              <a:spcAft>
                <a:spcPts val="0"/>
              </a:spcAft>
              <a:buSzPts val="6400"/>
              <a:buNone/>
              <a:defRPr sz="6400"/>
            </a:lvl1pPr>
            <a:lvl2pPr lvl="1" algn="ctr">
              <a:spcBef>
                <a:spcPts val="0"/>
              </a:spcBef>
              <a:spcAft>
                <a:spcPts val="0"/>
              </a:spcAft>
              <a:buSzPts val="6400"/>
              <a:buNone/>
              <a:defRPr sz="6400"/>
            </a:lvl2pPr>
            <a:lvl3pPr lvl="2" algn="ctr">
              <a:spcBef>
                <a:spcPts val="0"/>
              </a:spcBef>
              <a:spcAft>
                <a:spcPts val="0"/>
              </a:spcAft>
              <a:buSzPts val="6400"/>
              <a:buNone/>
              <a:defRPr sz="6400"/>
            </a:lvl3pPr>
            <a:lvl4pPr lvl="3" algn="ctr">
              <a:spcBef>
                <a:spcPts val="0"/>
              </a:spcBef>
              <a:spcAft>
                <a:spcPts val="0"/>
              </a:spcAft>
              <a:buSzPts val="6400"/>
              <a:buNone/>
              <a:defRPr sz="6400"/>
            </a:lvl4pPr>
            <a:lvl5pPr lvl="4" algn="ctr">
              <a:spcBef>
                <a:spcPts val="0"/>
              </a:spcBef>
              <a:spcAft>
                <a:spcPts val="0"/>
              </a:spcAft>
              <a:buSzPts val="6400"/>
              <a:buNone/>
              <a:defRPr sz="6400"/>
            </a:lvl5pPr>
            <a:lvl6pPr lvl="5" algn="ctr">
              <a:spcBef>
                <a:spcPts val="0"/>
              </a:spcBef>
              <a:spcAft>
                <a:spcPts val="0"/>
              </a:spcAft>
              <a:buSzPts val="6400"/>
              <a:buNone/>
              <a:defRPr sz="6400"/>
            </a:lvl6pPr>
            <a:lvl7pPr lvl="6" algn="ctr">
              <a:spcBef>
                <a:spcPts val="0"/>
              </a:spcBef>
              <a:spcAft>
                <a:spcPts val="0"/>
              </a:spcAft>
              <a:buSzPts val="6400"/>
              <a:buNone/>
              <a:defRPr sz="6400"/>
            </a:lvl7pPr>
            <a:lvl8pPr lvl="7" algn="ctr">
              <a:spcBef>
                <a:spcPts val="0"/>
              </a:spcBef>
              <a:spcAft>
                <a:spcPts val="0"/>
              </a:spcAft>
              <a:buSzPts val="6400"/>
              <a:buNone/>
              <a:defRPr sz="6400"/>
            </a:lvl8pPr>
            <a:lvl9pPr lvl="8" algn="ctr">
              <a:spcBef>
                <a:spcPts val="0"/>
              </a:spcBef>
              <a:spcAft>
                <a:spcPts val="0"/>
              </a:spcAft>
              <a:buSzPts val="6400"/>
              <a:buNone/>
              <a:defRPr sz="6400"/>
            </a:lvl9pPr>
          </a:lstStyle>
          <a:p>
            <a:endParaRPr/>
          </a:p>
        </p:txBody>
      </p:sp>
      <p:sp>
        <p:nvSpPr>
          <p:cNvPr id="11" name="Google Shape;11;p2"/>
          <p:cNvSpPr txBox="1">
            <a:spLocks noGrp="1"/>
          </p:cNvSpPr>
          <p:nvPr>
            <p:ph type="subTitle" idx="1"/>
          </p:nvPr>
        </p:nvSpPr>
        <p:spPr>
          <a:xfrm>
            <a:off x="257705" y="5752555"/>
            <a:ext cx="7044600" cy="1608900"/>
          </a:xfrm>
          <a:prstGeom prst="rect">
            <a:avLst/>
          </a:prstGeom>
        </p:spPr>
        <p:txBody>
          <a:bodyPr spcFirstLastPara="1" wrap="square" lIns="112850" tIns="112850" rIns="112850" bIns="112850" anchor="t" anchorCtr="0">
            <a:normAutofit/>
          </a:bodyPr>
          <a:lstStyle>
            <a:lvl1pPr lvl="0" algn="ctr">
              <a:lnSpc>
                <a:spcPct val="100000"/>
              </a:lnSpc>
              <a:spcBef>
                <a:spcPts val="0"/>
              </a:spcBef>
              <a:spcAft>
                <a:spcPts val="0"/>
              </a:spcAft>
              <a:buSzPts val="3500"/>
              <a:buNone/>
              <a:defRPr sz="3500"/>
            </a:lvl1pPr>
            <a:lvl2pPr lvl="1" algn="ctr">
              <a:lnSpc>
                <a:spcPct val="100000"/>
              </a:lnSpc>
              <a:spcBef>
                <a:spcPts val="0"/>
              </a:spcBef>
              <a:spcAft>
                <a:spcPts val="0"/>
              </a:spcAft>
              <a:buSzPts val="3500"/>
              <a:buNone/>
              <a:defRPr sz="3500"/>
            </a:lvl2pPr>
            <a:lvl3pPr lvl="2" algn="ctr">
              <a:lnSpc>
                <a:spcPct val="100000"/>
              </a:lnSpc>
              <a:spcBef>
                <a:spcPts val="0"/>
              </a:spcBef>
              <a:spcAft>
                <a:spcPts val="0"/>
              </a:spcAft>
              <a:buSzPts val="3500"/>
              <a:buNone/>
              <a:defRPr sz="3500"/>
            </a:lvl3pPr>
            <a:lvl4pPr lvl="3" algn="ctr">
              <a:lnSpc>
                <a:spcPct val="100000"/>
              </a:lnSpc>
              <a:spcBef>
                <a:spcPts val="0"/>
              </a:spcBef>
              <a:spcAft>
                <a:spcPts val="0"/>
              </a:spcAft>
              <a:buSzPts val="3500"/>
              <a:buNone/>
              <a:defRPr sz="3500"/>
            </a:lvl4pPr>
            <a:lvl5pPr lvl="4" algn="ctr">
              <a:lnSpc>
                <a:spcPct val="100000"/>
              </a:lnSpc>
              <a:spcBef>
                <a:spcPts val="0"/>
              </a:spcBef>
              <a:spcAft>
                <a:spcPts val="0"/>
              </a:spcAft>
              <a:buSzPts val="3500"/>
              <a:buNone/>
              <a:defRPr sz="3500"/>
            </a:lvl5pPr>
            <a:lvl6pPr lvl="5" algn="ctr">
              <a:lnSpc>
                <a:spcPct val="100000"/>
              </a:lnSpc>
              <a:spcBef>
                <a:spcPts val="0"/>
              </a:spcBef>
              <a:spcAft>
                <a:spcPts val="0"/>
              </a:spcAft>
              <a:buSzPts val="3500"/>
              <a:buNone/>
              <a:defRPr sz="3500"/>
            </a:lvl6pPr>
            <a:lvl7pPr lvl="6" algn="ctr">
              <a:lnSpc>
                <a:spcPct val="100000"/>
              </a:lnSpc>
              <a:spcBef>
                <a:spcPts val="0"/>
              </a:spcBef>
              <a:spcAft>
                <a:spcPts val="0"/>
              </a:spcAft>
              <a:buSzPts val="3500"/>
              <a:buNone/>
              <a:defRPr sz="3500"/>
            </a:lvl7pPr>
            <a:lvl8pPr lvl="7" algn="ctr">
              <a:lnSpc>
                <a:spcPct val="100000"/>
              </a:lnSpc>
              <a:spcBef>
                <a:spcPts val="0"/>
              </a:spcBef>
              <a:spcAft>
                <a:spcPts val="0"/>
              </a:spcAft>
              <a:buSzPts val="3500"/>
              <a:buNone/>
              <a:defRPr sz="3500"/>
            </a:lvl8pPr>
            <a:lvl9pPr lvl="8" algn="ctr">
              <a:lnSpc>
                <a:spcPct val="100000"/>
              </a:lnSpc>
              <a:spcBef>
                <a:spcPts val="0"/>
              </a:spcBef>
              <a:spcAft>
                <a:spcPts val="0"/>
              </a:spcAft>
              <a:buSzPts val="3500"/>
              <a:buNone/>
              <a:defRPr sz="3500"/>
            </a:lvl9pPr>
          </a:lstStyle>
          <a:p>
            <a:endParaRPr/>
          </a:p>
        </p:txBody>
      </p:sp>
      <p:sp>
        <p:nvSpPr>
          <p:cNvPr id="12" name="Google Shape;12;p2"/>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257705" y="2245153"/>
            <a:ext cx="7044600" cy="3985500"/>
          </a:xfrm>
          <a:prstGeom prst="rect">
            <a:avLst/>
          </a:prstGeom>
        </p:spPr>
        <p:txBody>
          <a:bodyPr spcFirstLastPara="1" wrap="square" lIns="112850" tIns="112850" rIns="112850" bIns="112850" anchor="b" anchorCtr="0">
            <a:normAutofit/>
          </a:bodyPr>
          <a:lstStyle>
            <a:lvl1pPr lvl="0" algn="ctr">
              <a:spcBef>
                <a:spcPts val="0"/>
              </a:spcBef>
              <a:spcAft>
                <a:spcPts val="0"/>
              </a:spcAft>
              <a:buSzPts val="14800"/>
              <a:buNone/>
              <a:defRPr sz="14800"/>
            </a:lvl1pPr>
            <a:lvl2pPr lvl="1" algn="ctr">
              <a:spcBef>
                <a:spcPts val="0"/>
              </a:spcBef>
              <a:spcAft>
                <a:spcPts val="0"/>
              </a:spcAft>
              <a:buSzPts val="14800"/>
              <a:buNone/>
              <a:defRPr sz="14800"/>
            </a:lvl2pPr>
            <a:lvl3pPr lvl="2" algn="ctr">
              <a:spcBef>
                <a:spcPts val="0"/>
              </a:spcBef>
              <a:spcAft>
                <a:spcPts val="0"/>
              </a:spcAft>
              <a:buSzPts val="14800"/>
              <a:buNone/>
              <a:defRPr sz="14800"/>
            </a:lvl3pPr>
            <a:lvl4pPr lvl="3" algn="ctr">
              <a:spcBef>
                <a:spcPts val="0"/>
              </a:spcBef>
              <a:spcAft>
                <a:spcPts val="0"/>
              </a:spcAft>
              <a:buSzPts val="14800"/>
              <a:buNone/>
              <a:defRPr sz="14800"/>
            </a:lvl4pPr>
            <a:lvl5pPr lvl="4" algn="ctr">
              <a:spcBef>
                <a:spcPts val="0"/>
              </a:spcBef>
              <a:spcAft>
                <a:spcPts val="0"/>
              </a:spcAft>
              <a:buSzPts val="14800"/>
              <a:buNone/>
              <a:defRPr sz="14800"/>
            </a:lvl5pPr>
            <a:lvl6pPr lvl="5" algn="ctr">
              <a:spcBef>
                <a:spcPts val="0"/>
              </a:spcBef>
              <a:spcAft>
                <a:spcPts val="0"/>
              </a:spcAft>
              <a:buSzPts val="14800"/>
              <a:buNone/>
              <a:defRPr sz="14800"/>
            </a:lvl6pPr>
            <a:lvl7pPr lvl="6" algn="ctr">
              <a:spcBef>
                <a:spcPts val="0"/>
              </a:spcBef>
              <a:spcAft>
                <a:spcPts val="0"/>
              </a:spcAft>
              <a:buSzPts val="14800"/>
              <a:buNone/>
              <a:defRPr sz="14800"/>
            </a:lvl7pPr>
            <a:lvl8pPr lvl="7" algn="ctr">
              <a:spcBef>
                <a:spcPts val="0"/>
              </a:spcBef>
              <a:spcAft>
                <a:spcPts val="0"/>
              </a:spcAft>
              <a:buSzPts val="14800"/>
              <a:buNone/>
              <a:defRPr sz="14800"/>
            </a:lvl8pPr>
            <a:lvl9pPr lvl="8" algn="ctr">
              <a:spcBef>
                <a:spcPts val="0"/>
              </a:spcBef>
              <a:spcAft>
                <a:spcPts val="0"/>
              </a:spcAft>
              <a:buSzPts val="14800"/>
              <a:buNone/>
              <a:defRPr sz="14800"/>
            </a:lvl9pPr>
          </a:lstStyle>
          <a:p>
            <a:r>
              <a:t>xx%</a:t>
            </a:r>
          </a:p>
        </p:txBody>
      </p:sp>
      <p:sp>
        <p:nvSpPr>
          <p:cNvPr id="46" name="Google Shape;46;p11"/>
          <p:cNvSpPr txBox="1">
            <a:spLocks noGrp="1"/>
          </p:cNvSpPr>
          <p:nvPr>
            <p:ph type="body" idx="1"/>
          </p:nvPr>
        </p:nvSpPr>
        <p:spPr>
          <a:xfrm>
            <a:off x="257705" y="6398217"/>
            <a:ext cx="7044600" cy="2640300"/>
          </a:xfrm>
          <a:prstGeom prst="rect">
            <a:avLst/>
          </a:prstGeom>
        </p:spPr>
        <p:txBody>
          <a:bodyPr spcFirstLastPara="1" wrap="square" lIns="112850" tIns="112850" rIns="112850" bIns="112850" anchor="t" anchorCtr="0">
            <a:normAutofit/>
          </a:bodyPr>
          <a:lstStyle>
            <a:lvl1pPr marL="457200" lvl="0" indent="-368300" algn="ctr">
              <a:spcBef>
                <a:spcPts val="0"/>
              </a:spcBef>
              <a:spcAft>
                <a:spcPts val="0"/>
              </a:spcAft>
              <a:buSzPts val="2200"/>
              <a:buChar char="●"/>
              <a:defRPr/>
            </a:lvl1pPr>
            <a:lvl2pPr marL="914400" lvl="1" indent="-336550" algn="ctr">
              <a:spcBef>
                <a:spcPts val="0"/>
              </a:spcBef>
              <a:spcAft>
                <a:spcPts val="0"/>
              </a:spcAft>
              <a:buSzPts val="1700"/>
              <a:buChar char="○"/>
              <a:defRPr/>
            </a:lvl2pPr>
            <a:lvl3pPr marL="1371600" lvl="2" indent="-336550" algn="ctr">
              <a:spcBef>
                <a:spcPts val="0"/>
              </a:spcBef>
              <a:spcAft>
                <a:spcPts val="0"/>
              </a:spcAft>
              <a:buSzPts val="1700"/>
              <a:buChar char="■"/>
              <a:defRPr/>
            </a:lvl3pPr>
            <a:lvl4pPr marL="1828800" lvl="3" indent="-336550" algn="ctr">
              <a:spcBef>
                <a:spcPts val="0"/>
              </a:spcBef>
              <a:spcAft>
                <a:spcPts val="0"/>
              </a:spcAft>
              <a:buSzPts val="1700"/>
              <a:buChar char="●"/>
              <a:defRPr/>
            </a:lvl4pPr>
            <a:lvl5pPr marL="2286000" lvl="4" indent="-336550" algn="ctr">
              <a:spcBef>
                <a:spcPts val="0"/>
              </a:spcBef>
              <a:spcAft>
                <a:spcPts val="0"/>
              </a:spcAft>
              <a:buSzPts val="1700"/>
              <a:buChar char="○"/>
              <a:defRPr/>
            </a:lvl5pPr>
            <a:lvl6pPr marL="2743200" lvl="5" indent="-336550" algn="ctr">
              <a:spcBef>
                <a:spcPts val="0"/>
              </a:spcBef>
              <a:spcAft>
                <a:spcPts val="0"/>
              </a:spcAft>
              <a:buSzPts val="1700"/>
              <a:buChar char="■"/>
              <a:defRPr/>
            </a:lvl6pPr>
            <a:lvl7pPr marL="3200400" lvl="6" indent="-336550" algn="ctr">
              <a:spcBef>
                <a:spcPts val="0"/>
              </a:spcBef>
              <a:spcAft>
                <a:spcPts val="0"/>
              </a:spcAft>
              <a:buSzPts val="1700"/>
              <a:buChar char="●"/>
              <a:defRPr/>
            </a:lvl7pPr>
            <a:lvl8pPr marL="3657600" lvl="7" indent="-336550" algn="ctr">
              <a:spcBef>
                <a:spcPts val="0"/>
              </a:spcBef>
              <a:spcAft>
                <a:spcPts val="0"/>
              </a:spcAft>
              <a:buSzPts val="1700"/>
              <a:buChar char="○"/>
              <a:defRPr/>
            </a:lvl8pPr>
            <a:lvl9pPr marL="4114800" lvl="8" indent="-336550" algn="ctr">
              <a:spcBef>
                <a:spcPts val="0"/>
              </a:spcBef>
              <a:spcAft>
                <a:spcPts val="0"/>
              </a:spcAft>
              <a:buSzPts val="1700"/>
              <a:buChar char="■"/>
              <a:defRPr/>
            </a:lvl9pPr>
          </a:lstStyle>
          <a:p>
            <a:endParaRPr/>
          </a:p>
        </p:txBody>
      </p:sp>
      <p:sp>
        <p:nvSpPr>
          <p:cNvPr id="47" name="Google Shape;47;p11"/>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257705" y="4365680"/>
            <a:ext cx="7044600" cy="1708500"/>
          </a:xfrm>
          <a:prstGeom prst="rect">
            <a:avLst/>
          </a:prstGeom>
        </p:spPr>
        <p:txBody>
          <a:bodyPr spcFirstLastPara="1" wrap="square" lIns="112850" tIns="112850" rIns="112850" bIns="112850" anchor="ctr" anchorCtr="0">
            <a:normAutofit/>
          </a:bodyPr>
          <a:lstStyle>
            <a:lvl1pPr lvl="0" algn="ctr">
              <a:spcBef>
                <a:spcPts val="0"/>
              </a:spcBef>
              <a:spcAft>
                <a:spcPts val="0"/>
              </a:spcAft>
              <a:buSzPts val="4400"/>
              <a:buNone/>
              <a:defRPr sz="4400"/>
            </a:lvl1pPr>
            <a:lvl2pPr lvl="1" algn="ctr">
              <a:spcBef>
                <a:spcPts val="0"/>
              </a:spcBef>
              <a:spcAft>
                <a:spcPts val="0"/>
              </a:spcAft>
              <a:buSzPts val="4400"/>
              <a:buNone/>
              <a:defRPr sz="4400"/>
            </a:lvl2pPr>
            <a:lvl3pPr lvl="2" algn="ctr">
              <a:spcBef>
                <a:spcPts val="0"/>
              </a:spcBef>
              <a:spcAft>
                <a:spcPts val="0"/>
              </a:spcAft>
              <a:buSzPts val="4400"/>
              <a:buNone/>
              <a:defRPr sz="4400"/>
            </a:lvl3pPr>
            <a:lvl4pPr lvl="3" algn="ctr">
              <a:spcBef>
                <a:spcPts val="0"/>
              </a:spcBef>
              <a:spcAft>
                <a:spcPts val="0"/>
              </a:spcAft>
              <a:buSzPts val="4400"/>
              <a:buNone/>
              <a:defRPr sz="4400"/>
            </a:lvl4pPr>
            <a:lvl5pPr lvl="4" algn="ctr">
              <a:spcBef>
                <a:spcPts val="0"/>
              </a:spcBef>
              <a:spcAft>
                <a:spcPts val="0"/>
              </a:spcAft>
              <a:buSzPts val="4400"/>
              <a:buNone/>
              <a:defRPr sz="4400"/>
            </a:lvl5pPr>
            <a:lvl6pPr lvl="5" algn="ctr">
              <a:spcBef>
                <a:spcPts val="0"/>
              </a:spcBef>
              <a:spcAft>
                <a:spcPts val="0"/>
              </a:spcAft>
              <a:buSzPts val="4400"/>
              <a:buNone/>
              <a:defRPr sz="4400"/>
            </a:lvl6pPr>
            <a:lvl7pPr lvl="6" algn="ctr">
              <a:spcBef>
                <a:spcPts val="0"/>
              </a:spcBef>
              <a:spcAft>
                <a:spcPts val="0"/>
              </a:spcAft>
              <a:buSzPts val="4400"/>
              <a:buNone/>
              <a:defRPr sz="4400"/>
            </a:lvl7pPr>
            <a:lvl8pPr lvl="7" algn="ctr">
              <a:spcBef>
                <a:spcPts val="0"/>
              </a:spcBef>
              <a:spcAft>
                <a:spcPts val="0"/>
              </a:spcAft>
              <a:buSzPts val="4400"/>
              <a:buNone/>
              <a:defRPr sz="4400"/>
            </a:lvl8pPr>
            <a:lvl9pPr lvl="8" algn="ctr">
              <a:spcBef>
                <a:spcPts val="0"/>
              </a:spcBef>
              <a:spcAft>
                <a:spcPts val="0"/>
              </a:spcAft>
              <a:buSzPts val="4400"/>
              <a:buNone/>
              <a:defRPr sz="4400"/>
            </a:lvl9pPr>
          </a:lstStyle>
          <a:p>
            <a:endParaRPr/>
          </a:p>
        </p:txBody>
      </p:sp>
      <p:sp>
        <p:nvSpPr>
          <p:cNvPr id="15" name="Google Shape;15;p3"/>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257705" y="903288"/>
            <a:ext cx="7044600" cy="1162500"/>
          </a:xfrm>
          <a:prstGeom prst="rect">
            <a:avLst/>
          </a:prstGeom>
        </p:spPr>
        <p:txBody>
          <a:bodyPr spcFirstLastPara="1" wrap="square" lIns="112850" tIns="112850" rIns="112850" bIns="112850" anchor="t" anchorCtr="0">
            <a:normAutofit/>
          </a:bodyPr>
          <a:lstStyle>
            <a:lvl1pPr lvl="0">
              <a:spcBef>
                <a:spcPts val="0"/>
              </a:spcBef>
              <a:spcAft>
                <a:spcPts val="0"/>
              </a:spcAft>
              <a:buSzPts val="3500"/>
              <a:buNone/>
              <a:defRPr/>
            </a:lvl1pPr>
            <a:lvl2pPr lvl="1">
              <a:spcBef>
                <a:spcPts val="0"/>
              </a:spcBef>
              <a:spcAft>
                <a:spcPts val="0"/>
              </a:spcAft>
              <a:buSzPts val="3500"/>
              <a:buNone/>
              <a:defRPr/>
            </a:lvl2pPr>
            <a:lvl3pPr lvl="2">
              <a:spcBef>
                <a:spcPts val="0"/>
              </a:spcBef>
              <a:spcAft>
                <a:spcPts val="0"/>
              </a:spcAft>
              <a:buSzPts val="3500"/>
              <a:buNone/>
              <a:defRPr/>
            </a:lvl3pPr>
            <a:lvl4pPr lvl="3">
              <a:spcBef>
                <a:spcPts val="0"/>
              </a:spcBef>
              <a:spcAft>
                <a:spcPts val="0"/>
              </a:spcAft>
              <a:buSzPts val="3500"/>
              <a:buNone/>
              <a:defRPr/>
            </a:lvl4pPr>
            <a:lvl5pPr lvl="4">
              <a:spcBef>
                <a:spcPts val="0"/>
              </a:spcBef>
              <a:spcAft>
                <a:spcPts val="0"/>
              </a:spcAft>
              <a:buSzPts val="3500"/>
              <a:buNone/>
              <a:defRPr/>
            </a:lvl5pPr>
            <a:lvl6pPr lvl="5">
              <a:spcBef>
                <a:spcPts val="0"/>
              </a:spcBef>
              <a:spcAft>
                <a:spcPts val="0"/>
              </a:spcAft>
              <a:buSzPts val="3500"/>
              <a:buNone/>
              <a:defRPr/>
            </a:lvl6pPr>
            <a:lvl7pPr lvl="6">
              <a:spcBef>
                <a:spcPts val="0"/>
              </a:spcBef>
              <a:spcAft>
                <a:spcPts val="0"/>
              </a:spcAft>
              <a:buSzPts val="3500"/>
              <a:buNone/>
              <a:defRPr/>
            </a:lvl7pPr>
            <a:lvl8pPr lvl="7">
              <a:spcBef>
                <a:spcPts val="0"/>
              </a:spcBef>
              <a:spcAft>
                <a:spcPts val="0"/>
              </a:spcAft>
              <a:buSzPts val="3500"/>
              <a:buNone/>
              <a:defRPr/>
            </a:lvl8pPr>
            <a:lvl9pPr lvl="8">
              <a:spcBef>
                <a:spcPts val="0"/>
              </a:spcBef>
              <a:spcAft>
                <a:spcPts val="0"/>
              </a:spcAft>
              <a:buSzPts val="3500"/>
              <a:buNone/>
              <a:defRPr/>
            </a:lvl9pPr>
          </a:lstStyle>
          <a:p>
            <a:endParaRPr/>
          </a:p>
        </p:txBody>
      </p:sp>
      <p:sp>
        <p:nvSpPr>
          <p:cNvPr id="18" name="Google Shape;18;p4"/>
          <p:cNvSpPr txBox="1">
            <a:spLocks noGrp="1"/>
          </p:cNvSpPr>
          <p:nvPr>
            <p:ph type="body" idx="1"/>
          </p:nvPr>
        </p:nvSpPr>
        <p:spPr>
          <a:xfrm>
            <a:off x="257705" y="2339232"/>
            <a:ext cx="7044600" cy="6934500"/>
          </a:xfrm>
          <a:prstGeom prst="rect">
            <a:avLst/>
          </a:prstGeom>
        </p:spPr>
        <p:txBody>
          <a:bodyPr spcFirstLastPara="1" wrap="square" lIns="112850" tIns="112850" rIns="112850" bIns="112850" anchor="t" anchorCtr="0">
            <a:normAutofit/>
          </a:bodyPr>
          <a:lstStyle>
            <a:lvl1pPr marL="457200" lvl="0" indent="-368300">
              <a:spcBef>
                <a:spcPts val="0"/>
              </a:spcBef>
              <a:spcAft>
                <a:spcPts val="0"/>
              </a:spcAft>
              <a:buSzPts val="2200"/>
              <a:buChar char="●"/>
              <a:defRPr/>
            </a:lvl1pPr>
            <a:lvl2pPr marL="914400" lvl="1" indent="-336550">
              <a:spcBef>
                <a:spcPts val="0"/>
              </a:spcBef>
              <a:spcAft>
                <a:spcPts val="0"/>
              </a:spcAft>
              <a:buSzPts val="1700"/>
              <a:buChar char="○"/>
              <a:defRPr/>
            </a:lvl2pPr>
            <a:lvl3pPr marL="1371600" lvl="2" indent="-336550">
              <a:spcBef>
                <a:spcPts val="0"/>
              </a:spcBef>
              <a:spcAft>
                <a:spcPts val="0"/>
              </a:spcAft>
              <a:buSzPts val="1700"/>
              <a:buChar char="■"/>
              <a:defRPr/>
            </a:lvl3pPr>
            <a:lvl4pPr marL="1828800" lvl="3" indent="-336550">
              <a:spcBef>
                <a:spcPts val="0"/>
              </a:spcBef>
              <a:spcAft>
                <a:spcPts val="0"/>
              </a:spcAft>
              <a:buSzPts val="1700"/>
              <a:buChar char="●"/>
              <a:defRPr/>
            </a:lvl4pPr>
            <a:lvl5pPr marL="2286000" lvl="4" indent="-336550">
              <a:spcBef>
                <a:spcPts val="0"/>
              </a:spcBef>
              <a:spcAft>
                <a:spcPts val="0"/>
              </a:spcAft>
              <a:buSzPts val="1700"/>
              <a:buChar char="○"/>
              <a:defRPr/>
            </a:lvl5pPr>
            <a:lvl6pPr marL="2743200" lvl="5" indent="-336550">
              <a:spcBef>
                <a:spcPts val="0"/>
              </a:spcBef>
              <a:spcAft>
                <a:spcPts val="0"/>
              </a:spcAft>
              <a:buSzPts val="1700"/>
              <a:buChar char="■"/>
              <a:defRPr/>
            </a:lvl6pPr>
            <a:lvl7pPr marL="3200400" lvl="6" indent="-336550">
              <a:spcBef>
                <a:spcPts val="0"/>
              </a:spcBef>
              <a:spcAft>
                <a:spcPts val="0"/>
              </a:spcAft>
              <a:buSzPts val="1700"/>
              <a:buChar char="●"/>
              <a:defRPr/>
            </a:lvl7pPr>
            <a:lvl8pPr marL="3657600" lvl="7" indent="-336550">
              <a:spcBef>
                <a:spcPts val="0"/>
              </a:spcBef>
              <a:spcAft>
                <a:spcPts val="0"/>
              </a:spcAft>
              <a:buSzPts val="1700"/>
              <a:buChar char="○"/>
              <a:defRPr/>
            </a:lvl8pPr>
            <a:lvl9pPr marL="4114800" lvl="8" indent="-336550">
              <a:spcBef>
                <a:spcPts val="0"/>
              </a:spcBef>
              <a:spcAft>
                <a:spcPts val="0"/>
              </a:spcAft>
              <a:buSzPts val="1700"/>
              <a:buChar char="■"/>
              <a:defRPr/>
            </a:lvl9pPr>
          </a:lstStyle>
          <a:p>
            <a:endParaRPr/>
          </a:p>
        </p:txBody>
      </p:sp>
      <p:sp>
        <p:nvSpPr>
          <p:cNvPr id="19" name="Google Shape;19;p4"/>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257705" y="903288"/>
            <a:ext cx="7044600" cy="1162500"/>
          </a:xfrm>
          <a:prstGeom prst="rect">
            <a:avLst/>
          </a:prstGeom>
        </p:spPr>
        <p:txBody>
          <a:bodyPr spcFirstLastPara="1" wrap="square" lIns="112850" tIns="112850" rIns="112850" bIns="112850" anchor="t" anchorCtr="0">
            <a:normAutofit/>
          </a:bodyPr>
          <a:lstStyle>
            <a:lvl1pPr lvl="0">
              <a:spcBef>
                <a:spcPts val="0"/>
              </a:spcBef>
              <a:spcAft>
                <a:spcPts val="0"/>
              </a:spcAft>
              <a:buSzPts val="3500"/>
              <a:buNone/>
              <a:defRPr/>
            </a:lvl1pPr>
            <a:lvl2pPr lvl="1">
              <a:spcBef>
                <a:spcPts val="0"/>
              </a:spcBef>
              <a:spcAft>
                <a:spcPts val="0"/>
              </a:spcAft>
              <a:buSzPts val="3500"/>
              <a:buNone/>
              <a:defRPr/>
            </a:lvl2pPr>
            <a:lvl3pPr lvl="2">
              <a:spcBef>
                <a:spcPts val="0"/>
              </a:spcBef>
              <a:spcAft>
                <a:spcPts val="0"/>
              </a:spcAft>
              <a:buSzPts val="3500"/>
              <a:buNone/>
              <a:defRPr/>
            </a:lvl3pPr>
            <a:lvl4pPr lvl="3">
              <a:spcBef>
                <a:spcPts val="0"/>
              </a:spcBef>
              <a:spcAft>
                <a:spcPts val="0"/>
              </a:spcAft>
              <a:buSzPts val="3500"/>
              <a:buNone/>
              <a:defRPr/>
            </a:lvl4pPr>
            <a:lvl5pPr lvl="4">
              <a:spcBef>
                <a:spcPts val="0"/>
              </a:spcBef>
              <a:spcAft>
                <a:spcPts val="0"/>
              </a:spcAft>
              <a:buSzPts val="3500"/>
              <a:buNone/>
              <a:defRPr/>
            </a:lvl5pPr>
            <a:lvl6pPr lvl="5">
              <a:spcBef>
                <a:spcPts val="0"/>
              </a:spcBef>
              <a:spcAft>
                <a:spcPts val="0"/>
              </a:spcAft>
              <a:buSzPts val="3500"/>
              <a:buNone/>
              <a:defRPr/>
            </a:lvl6pPr>
            <a:lvl7pPr lvl="6">
              <a:spcBef>
                <a:spcPts val="0"/>
              </a:spcBef>
              <a:spcAft>
                <a:spcPts val="0"/>
              </a:spcAft>
              <a:buSzPts val="3500"/>
              <a:buNone/>
              <a:defRPr/>
            </a:lvl7pPr>
            <a:lvl8pPr lvl="7">
              <a:spcBef>
                <a:spcPts val="0"/>
              </a:spcBef>
              <a:spcAft>
                <a:spcPts val="0"/>
              </a:spcAft>
              <a:buSzPts val="3500"/>
              <a:buNone/>
              <a:defRPr/>
            </a:lvl8pPr>
            <a:lvl9pPr lvl="8">
              <a:spcBef>
                <a:spcPts val="0"/>
              </a:spcBef>
              <a:spcAft>
                <a:spcPts val="0"/>
              </a:spcAft>
              <a:buSzPts val="3500"/>
              <a:buNone/>
              <a:defRPr/>
            </a:lvl9pPr>
          </a:lstStyle>
          <a:p>
            <a:endParaRPr/>
          </a:p>
        </p:txBody>
      </p:sp>
      <p:sp>
        <p:nvSpPr>
          <p:cNvPr id="22" name="Google Shape;22;p5"/>
          <p:cNvSpPr txBox="1">
            <a:spLocks noGrp="1"/>
          </p:cNvSpPr>
          <p:nvPr>
            <p:ph type="body" idx="1"/>
          </p:nvPr>
        </p:nvSpPr>
        <p:spPr>
          <a:xfrm>
            <a:off x="257705" y="2339232"/>
            <a:ext cx="3306900" cy="6934500"/>
          </a:xfrm>
          <a:prstGeom prst="rect">
            <a:avLst/>
          </a:prstGeom>
        </p:spPr>
        <p:txBody>
          <a:bodyPr spcFirstLastPara="1" wrap="square" lIns="112850" tIns="112850" rIns="112850" bIns="112850" anchor="t" anchorCtr="0">
            <a:normAutofit/>
          </a:bodyPr>
          <a:lstStyle>
            <a:lvl1pPr marL="457200" lvl="0" indent="-336550">
              <a:spcBef>
                <a:spcPts val="0"/>
              </a:spcBef>
              <a:spcAft>
                <a:spcPts val="0"/>
              </a:spcAft>
              <a:buSzPts val="1700"/>
              <a:buChar char="●"/>
              <a:defRPr sz="1700"/>
            </a:lvl1pPr>
            <a:lvl2pPr marL="914400" lvl="1" indent="-323850">
              <a:spcBef>
                <a:spcPts val="0"/>
              </a:spcBef>
              <a:spcAft>
                <a:spcPts val="0"/>
              </a:spcAft>
              <a:buSzPts val="1500"/>
              <a:buChar char="○"/>
              <a:defRPr sz="1500"/>
            </a:lvl2pPr>
            <a:lvl3pPr marL="1371600" lvl="2" indent="-323850">
              <a:spcBef>
                <a:spcPts val="0"/>
              </a:spcBef>
              <a:spcAft>
                <a:spcPts val="0"/>
              </a:spcAft>
              <a:buSzPts val="1500"/>
              <a:buChar char="■"/>
              <a:defRPr sz="1500"/>
            </a:lvl3pPr>
            <a:lvl4pPr marL="1828800" lvl="3" indent="-323850">
              <a:spcBef>
                <a:spcPts val="0"/>
              </a:spcBef>
              <a:spcAft>
                <a:spcPts val="0"/>
              </a:spcAft>
              <a:buSzPts val="1500"/>
              <a:buChar char="●"/>
              <a:defRPr sz="1500"/>
            </a:lvl4pPr>
            <a:lvl5pPr marL="2286000" lvl="4" indent="-323850">
              <a:spcBef>
                <a:spcPts val="0"/>
              </a:spcBef>
              <a:spcAft>
                <a:spcPts val="0"/>
              </a:spcAft>
              <a:buSzPts val="1500"/>
              <a:buChar char="○"/>
              <a:defRPr sz="1500"/>
            </a:lvl5pPr>
            <a:lvl6pPr marL="2743200" lvl="5" indent="-323850">
              <a:spcBef>
                <a:spcPts val="0"/>
              </a:spcBef>
              <a:spcAft>
                <a:spcPts val="0"/>
              </a:spcAft>
              <a:buSzPts val="1500"/>
              <a:buChar char="■"/>
              <a:defRPr sz="1500"/>
            </a:lvl6pPr>
            <a:lvl7pPr marL="3200400" lvl="6" indent="-323850">
              <a:spcBef>
                <a:spcPts val="0"/>
              </a:spcBef>
              <a:spcAft>
                <a:spcPts val="0"/>
              </a:spcAft>
              <a:buSzPts val="1500"/>
              <a:buChar char="●"/>
              <a:defRPr sz="1500"/>
            </a:lvl7pPr>
            <a:lvl8pPr marL="3657600" lvl="7" indent="-323850">
              <a:spcBef>
                <a:spcPts val="0"/>
              </a:spcBef>
              <a:spcAft>
                <a:spcPts val="0"/>
              </a:spcAft>
              <a:buSzPts val="1500"/>
              <a:buChar char="○"/>
              <a:defRPr sz="1500"/>
            </a:lvl8pPr>
            <a:lvl9pPr marL="4114800" lvl="8" indent="-323850">
              <a:spcBef>
                <a:spcPts val="0"/>
              </a:spcBef>
              <a:spcAft>
                <a:spcPts val="0"/>
              </a:spcAft>
              <a:buSzPts val="1500"/>
              <a:buChar char="■"/>
              <a:defRPr sz="1500"/>
            </a:lvl9pPr>
          </a:lstStyle>
          <a:p>
            <a:endParaRPr/>
          </a:p>
        </p:txBody>
      </p:sp>
      <p:sp>
        <p:nvSpPr>
          <p:cNvPr id="23" name="Google Shape;23;p5"/>
          <p:cNvSpPr txBox="1">
            <a:spLocks noGrp="1"/>
          </p:cNvSpPr>
          <p:nvPr>
            <p:ph type="body" idx="2"/>
          </p:nvPr>
        </p:nvSpPr>
        <p:spPr>
          <a:xfrm>
            <a:off x="3995291" y="2339232"/>
            <a:ext cx="3306900" cy="6934500"/>
          </a:xfrm>
          <a:prstGeom prst="rect">
            <a:avLst/>
          </a:prstGeom>
        </p:spPr>
        <p:txBody>
          <a:bodyPr spcFirstLastPara="1" wrap="square" lIns="112850" tIns="112850" rIns="112850" bIns="112850" anchor="t" anchorCtr="0">
            <a:normAutofit/>
          </a:bodyPr>
          <a:lstStyle>
            <a:lvl1pPr marL="457200" lvl="0" indent="-336550">
              <a:spcBef>
                <a:spcPts val="0"/>
              </a:spcBef>
              <a:spcAft>
                <a:spcPts val="0"/>
              </a:spcAft>
              <a:buSzPts val="1700"/>
              <a:buChar char="●"/>
              <a:defRPr sz="1700"/>
            </a:lvl1pPr>
            <a:lvl2pPr marL="914400" lvl="1" indent="-323850">
              <a:spcBef>
                <a:spcPts val="0"/>
              </a:spcBef>
              <a:spcAft>
                <a:spcPts val="0"/>
              </a:spcAft>
              <a:buSzPts val="1500"/>
              <a:buChar char="○"/>
              <a:defRPr sz="1500"/>
            </a:lvl2pPr>
            <a:lvl3pPr marL="1371600" lvl="2" indent="-323850">
              <a:spcBef>
                <a:spcPts val="0"/>
              </a:spcBef>
              <a:spcAft>
                <a:spcPts val="0"/>
              </a:spcAft>
              <a:buSzPts val="1500"/>
              <a:buChar char="■"/>
              <a:defRPr sz="1500"/>
            </a:lvl3pPr>
            <a:lvl4pPr marL="1828800" lvl="3" indent="-323850">
              <a:spcBef>
                <a:spcPts val="0"/>
              </a:spcBef>
              <a:spcAft>
                <a:spcPts val="0"/>
              </a:spcAft>
              <a:buSzPts val="1500"/>
              <a:buChar char="●"/>
              <a:defRPr sz="1500"/>
            </a:lvl4pPr>
            <a:lvl5pPr marL="2286000" lvl="4" indent="-323850">
              <a:spcBef>
                <a:spcPts val="0"/>
              </a:spcBef>
              <a:spcAft>
                <a:spcPts val="0"/>
              </a:spcAft>
              <a:buSzPts val="1500"/>
              <a:buChar char="○"/>
              <a:defRPr sz="1500"/>
            </a:lvl5pPr>
            <a:lvl6pPr marL="2743200" lvl="5" indent="-323850">
              <a:spcBef>
                <a:spcPts val="0"/>
              </a:spcBef>
              <a:spcAft>
                <a:spcPts val="0"/>
              </a:spcAft>
              <a:buSzPts val="1500"/>
              <a:buChar char="■"/>
              <a:defRPr sz="1500"/>
            </a:lvl6pPr>
            <a:lvl7pPr marL="3200400" lvl="6" indent="-323850">
              <a:spcBef>
                <a:spcPts val="0"/>
              </a:spcBef>
              <a:spcAft>
                <a:spcPts val="0"/>
              </a:spcAft>
              <a:buSzPts val="1500"/>
              <a:buChar char="●"/>
              <a:defRPr sz="1500"/>
            </a:lvl7pPr>
            <a:lvl8pPr marL="3657600" lvl="7" indent="-323850">
              <a:spcBef>
                <a:spcPts val="0"/>
              </a:spcBef>
              <a:spcAft>
                <a:spcPts val="0"/>
              </a:spcAft>
              <a:buSzPts val="1500"/>
              <a:buChar char="○"/>
              <a:defRPr sz="1500"/>
            </a:lvl8pPr>
            <a:lvl9pPr marL="4114800" lvl="8" indent="-323850">
              <a:spcBef>
                <a:spcPts val="0"/>
              </a:spcBef>
              <a:spcAft>
                <a:spcPts val="0"/>
              </a:spcAft>
              <a:buSzPts val="1500"/>
              <a:buChar char="■"/>
              <a:defRPr sz="1500"/>
            </a:lvl9pPr>
          </a:lstStyle>
          <a:p>
            <a:endParaRPr/>
          </a:p>
        </p:txBody>
      </p:sp>
      <p:sp>
        <p:nvSpPr>
          <p:cNvPr id="24" name="Google Shape;24;p5"/>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257705" y="903288"/>
            <a:ext cx="7044600" cy="1162500"/>
          </a:xfrm>
          <a:prstGeom prst="rect">
            <a:avLst/>
          </a:prstGeom>
        </p:spPr>
        <p:txBody>
          <a:bodyPr spcFirstLastPara="1" wrap="square" lIns="112850" tIns="112850" rIns="112850" bIns="112850" anchor="t" anchorCtr="0">
            <a:normAutofit/>
          </a:bodyPr>
          <a:lstStyle>
            <a:lvl1pPr lvl="0">
              <a:spcBef>
                <a:spcPts val="0"/>
              </a:spcBef>
              <a:spcAft>
                <a:spcPts val="0"/>
              </a:spcAft>
              <a:buSzPts val="3500"/>
              <a:buNone/>
              <a:defRPr/>
            </a:lvl1pPr>
            <a:lvl2pPr lvl="1">
              <a:spcBef>
                <a:spcPts val="0"/>
              </a:spcBef>
              <a:spcAft>
                <a:spcPts val="0"/>
              </a:spcAft>
              <a:buSzPts val="3500"/>
              <a:buNone/>
              <a:defRPr/>
            </a:lvl2pPr>
            <a:lvl3pPr lvl="2">
              <a:spcBef>
                <a:spcPts val="0"/>
              </a:spcBef>
              <a:spcAft>
                <a:spcPts val="0"/>
              </a:spcAft>
              <a:buSzPts val="3500"/>
              <a:buNone/>
              <a:defRPr/>
            </a:lvl3pPr>
            <a:lvl4pPr lvl="3">
              <a:spcBef>
                <a:spcPts val="0"/>
              </a:spcBef>
              <a:spcAft>
                <a:spcPts val="0"/>
              </a:spcAft>
              <a:buSzPts val="3500"/>
              <a:buNone/>
              <a:defRPr/>
            </a:lvl4pPr>
            <a:lvl5pPr lvl="4">
              <a:spcBef>
                <a:spcPts val="0"/>
              </a:spcBef>
              <a:spcAft>
                <a:spcPts val="0"/>
              </a:spcAft>
              <a:buSzPts val="3500"/>
              <a:buNone/>
              <a:defRPr/>
            </a:lvl5pPr>
            <a:lvl6pPr lvl="5">
              <a:spcBef>
                <a:spcPts val="0"/>
              </a:spcBef>
              <a:spcAft>
                <a:spcPts val="0"/>
              </a:spcAft>
              <a:buSzPts val="3500"/>
              <a:buNone/>
              <a:defRPr/>
            </a:lvl6pPr>
            <a:lvl7pPr lvl="6">
              <a:spcBef>
                <a:spcPts val="0"/>
              </a:spcBef>
              <a:spcAft>
                <a:spcPts val="0"/>
              </a:spcAft>
              <a:buSzPts val="3500"/>
              <a:buNone/>
              <a:defRPr/>
            </a:lvl7pPr>
            <a:lvl8pPr lvl="7">
              <a:spcBef>
                <a:spcPts val="0"/>
              </a:spcBef>
              <a:spcAft>
                <a:spcPts val="0"/>
              </a:spcAft>
              <a:buSzPts val="3500"/>
              <a:buNone/>
              <a:defRPr/>
            </a:lvl8pPr>
            <a:lvl9pPr lvl="8">
              <a:spcBef>
                <a:spcPts val="0"/>
              </a:spcBef>
              <a:spcAft>
                <a:spcPts val="0"/>
              </a:spcAft>
              <a:buSzPts val="3500"/>
              <a:buNone/>
              <a:defRPr/>
            </a:lvl9pPr>
          </a:lstStyle>
          <a:p>
            <a:endParaRPr/>
          </a:p>
        </p:txBody>
      </p:sp>
      <p:sp>
        <p:nvSpPr>
          <p:cNvPr id="27" name="Google Shape;27;p6"/>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257705" y="1127727"/>
            <a:ext cx="2321700" cy="1533900"/>
          </a:xfrm>
          <a:prstGeom prst="rect">
            <a:avLst/>
          </a:prstGeom>
        </p:spPr>
        <p:txBody>
          <a:bodyPr spcFirstLastPara="1" wrap="square" lIns="112850" tIns="112850" rIns="112850" bIns="112850" anchor="b" anchorCtr="0">
            <a:normAutofit/>
          </a:bodyPr>
          <a:lstStyle>
            <a:lvl1pPr lvl="0">
              <a:spcBef>
                <a:spcPts val="0"/>
              </a:spcBef>
              <a:spcAft>
                <a:spcPts val="0"/>
              </a:spcAft>
              <a:buSzPts val="3000"/>
              <a:buNone/>
              <a:defRPr sz="3000"/>
            </a:lvl1pPr>
            <a:lvl2pPr lvl="1">
              <a:spcBef>
                <a:spcPts val="0"/>
              </a:spcBef>
              <a:spcAft>
                <a:spcPts val="0"/>
              </a:spcAft>
              <a:buSzPts val="3000"/>
              <a:buNone/>
              <a:defRPr sz="3000"/>
            </a:lvl2pPr>
            <a:lvl3pPr lvl="2">
              <a:spcBef>
                <a:spcPts val="0"/>
              </a:spcBef>
              <a:spcAft>
                <a:spcPts val="0"/>
              </a:spcAft>
              <a:buSzPts val="3000"/>
              <a:buNone/>
              <a:defRPr sz="3000"/>
            </a:lvl3pPr>
            <a:lvl4pPr lvl="3">
              <a:spcBef>
                <a:spcPts val="0"/>
              </a:spcBef>
              <a:spcAft>
                <a:spcPts val="0"/>
              </a:spcAft>
              <a:buSzPts val="3000"/>
              <a:buNone/>
              <a:defRPr sz="3000"/>
            </a:lvl4pPr>
            <a:lvl5pPr lvl="4">
              <a:spcBef>
                <a:spcPts val="0"/>
              </a:spcBef>
              <a:spcAft>
                <a:spcPts val="0"/>
              </a:spcAft>
              <a:buSzPts val="3000"/>
              <a:buNone/>
              <a:defRPr sz="3000"/>
            </a:lvl5pPr>
            <a:lvl6pPr lvl="5">
              <a:spcBef>
                <a:spcPts val="0"/>
              </a:spcBef>
              <a:spcAft>
                <a:spcPts val="0"/>
              </a:spcAft>
              <a:buSzPts val="3000"/>
              <a:buNone/>
              <a:defRPr sz="3000"/>
            </a:lvl6pPr>
            <a:lvl7pPr lvl="6">
              <a:spcBef>
                <a:spcPts val="0"/>
              </a:spcBef>
              <a:spcAft>
                <a:spcPts val="0"/>
              </a:spcAft>
              <a:buSzPts val="3000"/>
              <a:buNone/>
              <a:defRPr sz="3000"/>
            </a:lvl7pPr>
            <a:lvl8pPr lvl="7">
              <a:spcBef>
                <a:spcPts val="0"/>
              </a:spcBef>
              <a:spcAft>
                <a:spcPts val="0"/>
              </a:spcAft>
              <a:buSzPts val="3000"/>
              <a:buNone/>
              <a:defRPr sz="3000"/>
            </a:lvl8pPr>
            <a:lvl9pPr lvl="8">
              <a:spcBef>
                <a:spcPts val="0"/>
              </a:spcBef>
              <a:spcAft>
                <a:spcPts val="0"/>
              </a:spcAft>
              <a:buSzPts val="3000"/>
              <a:buNone/>
              <a:defRPr sz="3000"/>
            </a:lvl9pPr>
          </a:lstStyle>
          <a:p>
            <a:endParaRPr/>
          </a:p>
        </p:txBody>
      </p:sp>
      <p:sp>
        <p:nvSpPr>
          <p:cNvPr id="30" name="Google Shape;30;p7"/>
          <p:cNvSpPr txBox="1">
            <a:spLocks noGrp="1"/>
          </p:cNvSpPr>
          <p:nvPr>
            <p:ph type="body" idx="1"/>
          </p:nvPr>
        </p:nvSpPr>
        <p:spPr>
          <a:xfrm>
            <a:off x="257705" y="2820535"/>
            <a:ext cx="2321700" cy="6453300"/>
          </a:xfrm>
          <a:prstGeom prst="rect">
            <a:avLst/>
          </a:prstGeom>
        </p:spPr>
        <p:txBody>
          <a:bodyPr spcFirstLastPara="1" wrap="square" lIns="112850" tIns="112850" rIns="112850" bIns="112850" anchor="t" anchorCtr="0">
            <a:normAutofit/>
          </a:bodyPr>
          <a:lstStyle>
            <a:lvl1pPr marL="457200" lvl="0" indent="-323850">
              <a:spcBef>
                <a:spcPts val="0"/>
              </a:spcBef>
              <a:spcAft>
                <a:spcPts val="0"/>
              </a:spcAft>
              <a:buSzPts val="1500"/>
              <a:buChar char="●"/>
              <a:defRPr sz="1500"/>
            </a:lvl1pPr>
            <a:lvl2pPr marL="914400" lvl="1" indent="-323850">
              <a:spcBef>
                <a:spcPts val="0"/>
              </a:spcBef>
              <a:spcAft>
                <a:spcPts val="0"/>
              </a:spcAft>
              <a:buSzPts val="1500"/>
              <a:buChar char="○"/>
              <a:defRPr sz="1500"/>
            </a:lvl2pPr>
            <a:lvl3pPr marL="1371600" lvl="2" indent="-323850">
              <a:spcBef>
                <a:spcPts val="0"/>
              </a:spcBef>
              <a:spcAft>
                <a:spcPts val="0"/>
              </a:spcAft>
              <a:buSzPts val="1500"/>
              <a:buChar char="■"/>
              <a:defRPr sz="1500"/>
            </a:lvl3pPr>
            <a:lvl4pPr marL="1828800" lvl="3" indent="-323850">
              <a:spcBef>
                <a:spcPts val="0"/>
              </a:spcBef>
              <a:spcAft>
                <a:spcPts val="0"/>
              </a:spcAft>
              <a:buSzPts val="1500"/>
              <a:buChar char="●"/>
              <a:defRPr sz="1500"/>
            </a:lvl4pPr>
            <a:lvl5pPr marL="2286000" lvl="4" indent="-323850">
              <a:spcBef>
                <a:spcPts val="0"/>
              </a:spcBef>
              <a:spcAft>
                <a:spcPts val="0"/>
              </a:spcAft>
              <a:buSzPts val="1500"/>
              <a:buChar char="○"/>
              <a:defRPr sz="1500"/>
            </a:lvl5pPr>
            <a:lvl6pPr marL="2743200" lvl="5" indent="-323850">
              <a:spcBef>
                <a:spcPts val="0"/>
              </a:spcBef>
              <a:spcAft>
                <a:spcPts val="0"/>
              </a:spcAft>
              <a:buSzPts val="1500"/>
              <a:buChar char="■"/>
              <a:defRPr sz="1500"/>
            </a:lvl6pPr>
            <a:lvl7pPr marL="3200400" lvl="6" indent="-323850">
              <a:spcBef>
                <a:spcPts val="0"/>
              </a:spcBef>
              <a:spcAft>
                <a:spcPts val="0"/>
              </a:spcAft>
              <a:buSzPts val="1500"/>
              <a:buChar char="●"/>
              <a:defRPr sz="1500"/>
            </a:lvl7pPr>
            <a:lvl8pPr marL="3657600" lvl="7" indent="-323850">
              <a:spcBef>
                <a:spcPts val="0"/>
              </a:spcBef>
              <a:spcAft>
                <a:spcPts val="0"/>
              </a:spcAft>
              <a:buSzPts val="1500"/>
              <a:buChar char="○"/>
              <a:defRPr sz="1500"/>
            </a:lvl8pPr>
            <a:lvl9pPr marL="4114800" lvl="8" indent="-323850">
              <a:spcBef>
                <a:spcPts val="0"/>
              </a:spcBef>
              <a:spcAft>
                <a:spcPts val="0"/>
              </a:spcAft>
              <a:buSzPts val="1500"/>
              <a:buChar char="■"/>
              <a:defRPr sz="1500"/>
            </a:lvl9pPr>
          </a:lstStyle>
          <a:p>
            <a:endParaRPr/>
          </a:p>
        </p:txBody>
      </p:sp>
      <p:sp>
        <p:nvSpPr>
          <p:cNvPr id="31" name="Google Shape;31;p7"/>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05325" y="913690"/>
            <a:ext cx="5264700" cy="8303400"/>
          </a:xfrm>
          <a:prstGeom prst="rect">
            <a:avLst/>
          </a:prstGeom>
        </p:spPr>
        <p:txBody>
          <a:bodyPr spcFirstLastPara="1" wrap="square" lIns="112850" tIns="112850" rIns="112850" bIns="112850" anchor="ctr" anchorCtr="0">
            <a:normAutofit/>
          </a:bodyPr>
          <a:lstStyle>
            <a:lvl1pPr lvl="0">
              <a:spcBef>
                <a:spcPts val="0"/>
              </a:spcBef>
              <a:spcAft>
                <a:spcPts val="0"/>
              </a:spcAft>
              <a:buSzPts val="5900"/>
              <a:buNone/>
              <a:defRPr sz="5900"/>
            </a:lvl1pPr>
            <a:lvl2pPr lvl="1">
              <a:spcBef>
                <a:spcPts val="0"/>
              </a:spcBef>
              <a:spcAft>
                <a:spcPts val="0"/>
              </a:spcAft>
              <a:buSzPts val="5900"/>
              <a:buNone/>
              <a:defRPr sz="5900"/>
            </a:lvl2pPr>
            <a:lvl3pPr lvl="2">
              <a:spcBef>
                <a:spcPts val="0"/>
              </a:spcBef>
              <a:spcAft>
                <a:spcPts val="0"/>
              </a:spcAft>
              <a:buSzPts val="5900"/>
              <a:buNone/>
              <a:defRPr sz="5900"/>
            </a:lvl3pPr>
            <a:lvl4pPr lvl="3">
              <a:spcBef>
                <a:spcPts val="0"/>
              </a:spcBef>
              <a:spcAft>
                <a:spcPts val="0"/>
              </a:spcAft>
              <a:buSzPts val="5900"/>
              <a:buNone/>
              <a:defRPr sz="5900"/>
            </a:lvl4pPr>
            <a:lvl5pPr lvl="4">
              <a:spcBef>
                <a:spcPts val="0"/>
              </a:spcBef>
              <a:spcAft>
                <a:spcPts val="0"/>
              </a:spcAft>
              <a:buSzPts val="5900"/>
              <a:buNone/>
              <a:defRPr sz="5900"/>
            </a:lvl5pPr>
            <a:lvl6pPr lvl="5">
              <a:spcBef>
                <a:spcPts val="0"/>
              </a:spcBef>
              <a:spcAft>
                <a:spcPts val="0"/>
              </a:spcAft>
              <a:buSzPts val="5900"/>
              <a:buNone/>
              <a:defRPr sz="5900"/>
            </a:lvl6pPr>
            <a:lvl7pPr lvl="6">
              <a:spcBef>
                <a:spcPts val="0"/>
              </a:spcBef>
              <a:spcAft>
                <a:spcPts val="0"/>
              </a:spcAft>
              <a:buSzPts val="5900"/>
              <a:buNone/>
              <a:defRPr sz="5900"/>
            </a:lvl7pPr>
            <a:lvl8pPr lvl="7">
              <a:spcBef>
                <a:spcPts val="0"/>
              </a:spcBef>
              <a:spcAft>
                <a:spcPts val="0"/>
              </a:spcAft>
              <a:buSzPts val="5900"/>
              <a:buNone/>
              <a:defRPr sz="5900"/>
            </a:lvl8pPr>
            <a:lvl9pPr lvl="8">
              <a:spcBef>
                <a:spcPts val="0"/>
              </a:spcBef>
              <a:spcAft>
                <a:spcPts val="0"/>
              </a:spcAft>
              <a:buSzPts val="5900"/>
              <a:buNone/>
              <a:defRPr sz="5900"/>
            </a:lvl9pPr>
          </a:lstStyle>
          <a:p>
            <a:endParaRPr/>
          </a:p>
        </p:txBody>
      </p:sp>
      <p:sp>
        <p:nvSpPr>
          <p:cNvPr id="34" name="Google Shape;34;p8"/>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3780000" y="-254"/>
            <a:ext cx="3780000" cy="10440000"/>
          </a:xfrm>
          <a:prstGeom prst="rect">
            <a:avLst/>
          </a:prstGeom>
          <a:solidFill>
            <a:schemeClr val="lt2"/>
          </a:solidFill>
          <a:ln>
            <a:noFill/>
          </a:ln>
        </p:spPr>
        <p:txBody>
          <a:bodyPr spcFirstLastPara="1" wrap="square" lIns="112850" tIns="112850" rIns="112850" bIns="112850"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19508" y="2503032"/>
            <a:ext cx="3344400" cy="3008700"/>
          </a:xfrm>
          <a:prstGeom prst="rect">
            <a:avLst/>
          </a:prstGeom>
        </p:spPr>
        <p:txBody>
          <a:bodyPr spcFirstLastPara="1" wrap="square" lIns="112850" tIns="112850" rIns="112850" bIns="112850" anchor="b" anchorCtr="0">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38" name="Google Shape;38;p9"/>
          <p:cNvSpPr txBox="1">
            <a:spLocks noGrp="1"/>
          </p:cNvSpPr>
          <p:nvPr>
            <p:ph type="subTitle" idx="1"/>
          </p:nvPr>
        </p:nvSpPr>
        <p:spPr>
          <a:xfrm>
            <a:off x="219508" y="5689531"/>
            <a:ext cx="3344400" cy="2506800"/>
          </a:xfrm>
          <a:prstGeom prst="rect">
            <a:avLst/>
          </a:prstGeom>
        </p:spPr>
        <p:txBody>
          <a:bodyPr spcFirstLastPara="1" wrap="square" lIns="112850" tIns="112850" rIns="112850" bIns="112850" anchor="t" anchorCtr="0">
            <a:normAutofit/>
          </a:bodyPr>
          <a:lstStyle>
            <a:lvl1pPr lvl="0" algn="ctr">
              <a:lnSpc>
                <a:spcPct val="100000"/>
              </a:lnSpc>
              <a:spcBef>
                <a:spcPts val="0"/>
              </a:spcBef>
              <a:spcAft>
                <a:spcPts val="0"/>
              </a:spcAft>
              <a:buSzPts val="2600"/>
              <a:buNone/>
              <a:defRPr sz="2600"/>
            </a:lvl1pPr>
            <a:lvl2pPr lvl="1" algn="ctr">
              <a:lnSpc>
                <a:spcPct val="100000"/>
              </a:lnSpc>
              <a:spcBef>
                <a:spcPts val="0"/>
              </a:spcBef>
              <a:spcAft>
                <a:spcPts val="0"/>
              </a:spcAft>
              <a:buSzPts val="2600"/>
              <a:buNone/>
              <a:defRPr sz="2600"/>
            </a:lvl2pPr>
            <a:lvl3pPr lvl="2" algn="ctr">
              <a:lnSpc>
                <a:spcPct val="100000"/>
              </a:lnSpc>
              <a:spcBef>
                <a:spcPts val="0"/>
              </a:spcBef>
              <a:spcAft>
                <a:spcPts val="0"/>
              </a:spcAft>
              <a:buSzPts val="2600"/>
              <a:buNone/>
              <a:defRPr sz="2600"/>
            </a:lvl3pPr>
            <a:lvl4pPr lvl="3" algn="ctr">
              <a:lnSpc>
                <a:spcPct val="100000"/>
              </a:lnSpc>
              <a:spcBef>
                <a:spcPts val="0"/>
              </a:spcBef>
              <a:spcAft>
                <a:spcPts val="0"/>
              </a:spcAft>
              <a:buSzPts val="2600"/>
              <a:buNone/>
              <a:defRPr sz="2600"/>
            </a:lvl4pPr>
            <a:lvl5pPr lvl="4" algn="ctr">
              <a:lnSpc>
                <a:spcPct val="100000"/>
              </a:lnSpc>
              <a:spcBef>
                <a:spcPts val="0"/>
              </a:spcBef>
              <a:spcAft>
                <a:spcPts val="0"/>
              </a:spcAft>
              <a:buSzPts val="2600"/>
              <a:buNone/>
              <a:defRPr sz="2600"/>
            </a:lvl5pPr>
            <a:lvl6pPr lvl="5" algn="ctr">
              <a:lnSpc>
                <a:spcPct val="100000"/>
              </a:lnSpc>
              <a:spcBef>
                <a:spcPts val="0"/>
              </a:spcBef>
              <a:spcAft>
                <a:spcPts val="0"/>
              </a:spcAft>
              <a:buSzPts val="2600"/>
              <a:buNone/>
              <a:defRPr sz="2600"/>
            </a:lvl6pPr>
            <a:lvl7pPr lvl="6" algn="ctr">
              <a:lnSpc>
                <a:spcPct val="100000"/>
              </a:lnSpc>
              <a:spcBef>
                <a:spcPts val="0"/>
              </a:spcBef>
              <a:spcAft>
                <a:spcPts val="0"/>
              </a:spcAft>
              <a:buSzPts val="2600"/>
              <a:buNone/>
              <a:defRPr sz="2600"/>
            </a:lvl7pPr>
            <a:lvl8pPr lvl="7" algn="ctr">
              <a:lnSpc>
                <a:spcPct val="100000"/>
              </a:lnSpc>
              <a:spcBef>
                <a:spcPts val="0"/>
              </a:spcBef>
              <a:spcAft>
                <a:spcPts val="0"/>
              </a:spcAft>
              <a:buSzPts val="2600"/>
              <a:buNone/>
              <a:defRPr sz="2600"/>
            </a:lvl8pPr>
            <a:lvl9pPr lvl="8" algn="ctr">
              <a:lnSpc>
                <a:spcPct val="100000"/>
              </a:lnSpc>
              <a:spcBef>
                <a:spcPts val="0"/>
              </a:spcBef>
              <a:spcAft>
                <a:spcPts val="0"/>
              </a:spcAft>
              <a:buSzPts val="2600"/>
              <a:buNone/>
              <a:defRPr sz="2600"/>
            </a:lvl9pPr>
          </a:lstStyle>
          <a:p>
            <a:endParaRPr/>
          </a:p>
        </p:txBody>
      </p:sp>
      <p:sp>
        <p:nvSpPr>
          <p:cNvPr id="39" name="Google Shape;39;p9"/>
          <p:cNvSpPr txBox="1">
            <a:spLocks noGrp="1"/>
          </p:cNvSpPr>
          <p:nvPr>
            <p:ph type="body" idx="2"/>
          </p:nvPr>
        </p:nvSpPr>
        <p:spPr>
          <a:xfrm>
            <a:off x="4083839" y="1469689"/>
            <a:ext cx="3172200" cy="7500000"/>
          </a:xfrm>
          <a:prstGeom prst="rect">
            <a:avLst/>
          </a:prstGeom>
        </p:spPr>
        <p:txBody>
          <a:bodyPr spcFirstLastPara="1" wrap="square" lIns="112850" tIns="112850" rIns="112850" bIns="112850" anchor="ctr" anchorCtr="0">
            <a:normAutofit/>
          </a:bodyPr>
          <a:lstStyle>
            <a:lvl1pPr marL="457200" lvl="0" indent="-368300">
              <a:spcBef>
                <a:spcPts val="0"/>
              </a:spcBef>
              <a:spcAft>
                <a:spcPts val="0"/>
              </a:spcAft>
              <a:buSzPts val="2200"/>
              <a:buChar char="●"/>
              <a:defRPr/>
            </a:lvl1pPr>
            <a:lvl2pPr marL="914400" lvl="1" indent="-336550">
              <a:spcBef>
                <a:spcPts val="0"/>
              </a:spcBef>
              <a:spcAft>
                <a:spcPts val="0"/>
              </a:spcAft>
              <a:buSzPts val="1700"/>
              <a:buChar char="○"/>
              <a:defRPr/>
            </a:lvl2pPr>
            <a:lvl3pPr marL="1371600" lvl="2" indent="-336550">
              <a:spcBef>
                <a:spcPts val="0"/>
              </a:spcBef>
              <a:spcAft>
                <a:spcPts val="0"/>
              </a:spcAft>
              <a:buSzPts val="1700"/>
              <a:buChar char="■"/>
              <a:defRPr/>
            </a:lvl3pPr>
            <a:lvl4pPr marL="1828800" lvl="3" indent="-336550">
              <a:spcBef>
                <a:spcPts val="0"/>
              </a:spcBef>
              <a:spcAft>
                <a:spcPts val="0"/>
              </a:spcAft>
              <a:buSzPts val="1700"/>
              <a:buChar char="●"/>
              <a:defRPr/>
            </a:lvl4pPr>
            <a:lvl5pPr marL="2286000" lvl="4" indent="-336550">
              <a:spcBef>
                <a:spcPts val="0"/>
              </a:spcBef>
              <a:spcAft>
                <a:spcPts val="0"/>
              </a:spcAft>
              <a:buSzPts val="1700"/>
              <a:buChar char="○"/>
              <a:defRPr/>
            </a:lvl5pPr>
            <a:lvl6pPr marL="2743200" lvl="5" indent="-336550">
              <a:spcBef>
                <a:spcPts val="0"/>
              </a:spcBef>
              <a:spcAft>
                <a:spcPts val="0"/>
              </a:spcAft>
              <a:buSzPts val="1700"/>
              <a:buChar char="■"/>
              <a:defRPr/>
            </a:lvl6pPr>
            <a:lvl7pPr marL="3200400" lvl="6" indent="-336550">
              <a:spcBef>
                <a:spcPts val="0"/>
              </a:spcBef>
              <a:spcAft>
                <a:spcPts val="0"/>
              </a:spcAft>
              <a:buSzPts val="1700"/>
              <a:buChar char="●"/>
              <a:defRPr/>
            </a:lvl7pPr>
            <a:lvl8pPr marL="3657600" lvl="7" indent="-336550">
              <a:spcBef>
                <a:spcPts val="0"/>
              </a:spcBef>
              <a:spcAft>
                <a:spcPts val="0"/>
              </a:spcAft>
              <a:buSzPts val="1700"/>
              <a:buChar char="○"/>
              <a:defRPr/>
            </a:lvl8pPr>
            <a:lvl9pPr marL="4114800" lvl="8" indent="-336550">
              <a:spcBef>
                <a:spcPts val="0"/>
              </a:spcBef>
              <a:spcAft>
                <a:spcPts val="0"/>
              </a:spcAft>
              <a:buSzPts val="1700"/>
              <a:buChar char="■"/>
              <a:defRPr/>
            </a:lvl9pPr>
          </a:lstStyle>
          <a:p>
            <a:endParaRPr/>
          </a:p>
        </p:txBody>
      </p:sp>
      <p:sp>
        <p:nvSpPr>
          <p:cNvPr id="40" name="Google Shape;40;p9"/>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257705" y="8586994"/>
            <a:ext cx="4959600" cy="1228200"/>
          </a:xfrm>
          <a:prstGeom prst="rect">
            <a:avLst/>
          </a:prstGeom>
        </p:spPr>
        <p:txBody>
          <a:bodyPr spcFirstLastPara="1" wrap="square" lIns="112850" tIns="112850" rIns="112850" bIns="112850" anchor="ctr" anchorCtr="0">
            <a:normAutofit/>
          </a:bodyPr>
          <a:lstStyle>
            <a:lvl1pPr marL="457200" lvl="0" indent="-228600">
              <a:lnSpc>
                <a:spcPct val="100000"/>
              </a:lnSpc>
              <a:spcBef>
                <a:spcPts val="0"/>
              </a:spcBef>
              <a:spcAft>
                <a:spcPts val="0"/>
              </a:spcAft>
              <a:buSzPts val="2200"/>
              <a:buNone/>
              <a:defRPr/>
            </a:lvl1pPr>
          </a:lstStyle>
          <a:p>
            <a:endParaRPr/>
          </a:p>
        </p:txBody>
      </p:sp>
      <p:sp>
        <p:nvSpPr>
          <p:cNvPr id="43" name="Google Shape;43;p10"/>
          <p:cNvSpPr txBox="1">
            <a:spLocks noGrp="1"/>
          </p:cNvSpPr>
          <p:nvPr>
            <p:ph type="sldNum" idx="12"/>
          </p:nvPr>
        </p:nvSpPr>
        <p:spPr>
          <a:xfrm>
            <a:off x="7004788" y="9465147"/>
            <a:ext cx="453600" cy="798900"/>
          </a:xfrm>
          <a:prstGeom prst="rect">
            <a:avLst/>
          </a:prstGeom>
        </p:spPr>
        <p:txBody>
          <a:bodyPr spcFirstLastPara="1" wrap="square" lIns="112850" tIns="112850" rIns="112850" bIns="112850"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257705" y="903288"/>
            <a:ext cx="7044600" cy="1162500"/>
          </a:xfrm>
          <a:prstGeom prst="rect">
            <a:avLst/>
          </a:prstGeom>
          <a:noFill/>
          <a:ln>
            <a:noFill/>
          </a:ln>
        </p:spPr>
        <p:txBody>
          <a:bodyPr spcFirstLastPara="1" wrap="square" lIns="112850" tIns="112850" rIns="112850" bIns="112850" anchor="t" anchorCtr="0">
            <a:normAutofit/>
          </a:bodyPr>
          <a:lstStyle>
            <a:lvl1pPr lvl="0">
              <a:spcBef>
                <a:spcPts val="0"/>
              </a:spcBef>
              <a:spcAft>
                <a:spcPts val="0"/>
              </a:spcAft>
              <a:buClr>
                <a:schemeClr val="dk1"/>
              </a:buClr>
              <a:buSzPts val="3500"/>
              <a:buNone/>
              <a:defRPr sz="3500">
                <a:solidFill>
                  <a:schemeClr val="dk1"/>
                </a:solidFill>
              </a:defRPr>
            </a:lvl1pPr>
            <a:lvl2pPr lvl="1">
              <a:spcBef>
                <a:spcPts val="0"/>
              </a:spcBef>
              <a:spcAft>
                <a:spcPts val="0"/>
              </a:spcAft>
              <a:buClr>
                <a:schemeClr val="dk1"/>
              </a:buClr>
              <a:buSzPts val="3500"/>
              <a:buNone/>
              <a:defRPr sz="3500">
                <a:solidFill>
                  <a:schemeClr val="dk1"/>
                </a:solidFill>
              </a:defRPr>
            </a:lvl2pPr>
            <a:lvl3pPr lvl="2">
              <a:spcBef>
                <a:spcPts val="0"/>
              </a:spcBef>
              <a:spcAft>
                <a:spcPts val="0"/>
              </a:spcAft>
              <a:buClr>
                <a:schemeClr val="dk1"/>
              </a:buClr>
              <a:buSzPts val="3500"/>
              <a:buNone/>
              <a:defRPr sz="3500">
                <a:solidFill>
                  <a:schemeClr val="dk1"/>
                </a:solidFill>
              </a:defRPr>
            </a:lvl3pPr>
            <a:lvl4pPr lvl="3">
              <a:spcBef>
                <a:spcPts val="0"/>
              </a:spcBef>
              <a:spcAft>
                <a:spcPts val="0"/>
              </a:spcAft>
              <a:buClr>
                <a:schemeClr val="dk1"/>
              </a:buClr>
              <a:buSzPts val="3500"/>
              <a:buNone/>
              <a:defRPr sz="3500">
                <a:solidFill>
                  <a:schemeClr val="dk1"/>
                </a:solidFill>
              </a:defRPr>
            </a:lvl4pPr>
            <a:lvl5pPr lvl="4">
              <a:spcBef>
                <a:spcPts val="0"/>
              </a:spcBef>
              <a:spcAft>
                <a:spcPts val="0"/>
              </a:spcAft>
              <a:buClr>
                <a:schemeClr val="dk1"/>
              </a:buClr>
              <a:buSzPts val="3500"/>
              <a:buNone/>
              <a:defRPr sz="3500">
                <a:solidFill>
                  <a:schemeClr val="dk1"/>
                </a:solidFill>
              </a:defRPr>
            </a:lvl5pPr>
            <a:lvl6pPr lvl="5">
              <a:spcBef>
                <a:spcPts val="0"/>
              </a:spcBef>
              <a:spcAft>
                <a:spcPts val="0"/>
              </a:spcAft>
              <a:buClr>
                <a:schemeClr val="dk1"/>
              </a:buClr>
              <a:buSzPts val="3500"/>
              <a:buNone/>
              <a:defRPr sz="3500">
                <a:solidFill>
                  <a:schemeClr val="dk1"/>
                </a:solidFill>
              </a:defRPr>
            </a:lvl6pPr>
            <a:lvl7pPr lvl="6">
              <a:spcBef>
                <a:spcPts val="0"/>
              </a:spcBef>
              <a:spcAft>
                <a:spcPts val="0"/>
              </a:spcAft>
              <a:buClr>
                <a:schemeClr val="dk1"/>
              </a:buClr>
              <a:buSzPts val="3500"/>
              <a:buNone/>
              <a:defRPr sz="3500">
                <a:solidFill>
                  <a:schemeClr val="dk1"/>
                </a:solidFill>
              </a:defRPr>
            </a:lvl7pPr>
            <a:lvl8pPr lvl="7">
              <a:spcBef>
                <a:spcPts val="0"/>
              </a:spcBef>
              <a:spcAft>
                <a:spcPts val="0"/>
              </a:spcAft>
              <a:buClr>
                <a:schemeClr val="dk1"/>
              </a:buClr>
              <a:buSzPts val="3500"/>
              <a:buNone/>
              <a:defRPr sz="3500">
                <a:solidFill>
                  <a:schemeClr val="dk1"/>
                </a:solidFill>
              </a:defRPr>
            </a:lvl8pPr>
            <a:lvl9pPr lvl="8">
              <a:spcBef>
                <a:spcPts val="0"/>
              </a:spcBef>
              <a:spcAft>
                <a:spcPts val="0"/>
              </a:spcAft>
              <a:buClr>
                <a:schemeClr val="dk1"/>
              </a:buClr>
              <a:buSzPts val="3500"/>
              <a:buNone/>
              <a:defRPr sz="3500">
                <a:solidFill>
                  <a:schemeClr val="dk1"/>
                </a:solidFill>
              </a:defRPr>
            </a:lvl9pPr>
          </a:lstStyle>
          <a:p>
            <a:endParaRPr/>
          </a:p>
        </p:txBody>
      </p:sp>
      <p:sp>
        <p:nvSpPr>
          <p:cNvPr id="7" name="Google Shape;7;p1"/>
          <p:cNvSpPr txBox="1">
            <a:spLocks noGrp="1"/>
          </p:cNvSpPr>
          <p:nvPr>
            <p:ph type="body" idx="1"/>
          </p:nvPr>
        </p:nvSpPr>
        <p:spPr>
          <a:xfrm>
            <a:off x="257705" y="2339232"/>
            <a:ext cx="7044600" cy="6934500"/>
          </a:xfrm>
          <a:prstGeom prst="rect">
            <a:avLst/>
          </a:prstGeom>
          <a:noFill/>
          <a:ln>
            <a:noFill/>
          </a:ln>
        </p:spPr>
        <p:txBody>
          <a:bodyPr spcFirstLastPara="1" wrap="square" lIns="112850" tIns="112850" rIns="112850" bIns="112850" anchor="t" anchorCtr="0">
            <a:normAutofit/>
          </a:bodyPr>
          <a:lstStyle>
            <a:lvl1pPr marL="457200" lvl="0" indent="-368300">
              <a:lnSpc>
                <a:spcPct val="115000"/>
              </a:lnSpc>
              <a:spcBef>
                <a:spcPts val="0"/>
              </a:spcBef>
              <a:spcAft>
                <a:spcPts val="0"/>
              </a:spcAft>
              <a:buClr>
                <a:schemeClr val="dk2"/>
              </a:buClr>
              <a:buSzPts val="2200"/>
              <a:buChar char="●"/>
              <a:defRPr sz="2200">
                <a:solidFill>
                  <a:schemeClr val="dk2"/>
                </a:solidFill>
              </a:defRPr>
            </a:lvl1pPr>
            <a:lvl2pPr marL="914400" lvl="1" indent="-336550">
              <a:lnSpc>
                <a:spcPct val="115000"/>
              </a:lnSpc>
              <a:spcBef>
                <a:spcPts val="0"/>
              </a:spcBef>
              <a:spcAft>
                <a:spcPts val="0"/>
              </a:spcAft>
              <a:buClr>
                <a:schemeClr val="dk2"/>
              </a:buClr>
              <a:buSzPts val="1700"/>
              <a:buChar char="○"/>
              <a:defRPr sz="1700">
                <a:solidFill>
                  <a:schemeClr val="dk2"/>
                </a:solidFill>
              </a:defRPr>
            </a:lvl2pPr>
            <a:lvl3pPr marL="1371600" lvl="2" indent="-336550">
              <a:lnSpc>
                <a:spcPct val="115000"/>
              </a:lnSpc>
              <a:spcBef>
                <a:spcPts val="0"/>
              </a:spcBef>
              <a:spcAft>
                <a:spcPts val="0"/>
              </a:spcAft>
              <a:buClr>
                <a:schemeClr val="dk2"/>
              </a:buClr>
              <a:buSzPts val="1700"/>
              <a:buChar char="■"/>
              <a:defRPr sz="1700">
                <a:solidFill>
                  <a:schemeClr val="dk2"/>
                </a:solidFill>
              </a:defRPr>
            </a:lvl3pPr>
            <a:lvl4pPr marL="1828800" lvl="3" indent="-336550">
              <a:lnSpc>
                <a:spcPct val="115000"/>
              </a:lnSpc>
              <a:spcBef>
                <a:spcPts val="0"/>
              </a:spcBef>
              <a:spcAft>
                <a:spcPts val="0"/>
              </a:spcAft>
              <a:buClr>
                <a:schemeClr val="dk2"/>
              </a:buClr>
              <a:buSzPts val="1700"/>
              <a:buChar char="●"/>
              <a:defRPr sz="1700">
                <a:solidFill>
                  <a:schemeClr val="dk2"/>
                </a:solidFill>
              </a:defRPr>
            </a:lvl4pPr>
            <a:lvl5pPr marL="2286000" lvl="4" indent="-336550">
              <a:lnSpc>
                <a:spcPct val="115000"/>
              </a:lnSpc>
              <a:spcBef>
                <a:spcPts val="0"/>
              </a:spcBef>
              <a:spcAft>
                <a:spcPts val="0"/>
              </a:spcAft>
              <a:buClr>
                <a:schemeClr val="dk2"/>
              </a:buClr>
              <a:buSzPts val="1700"/>
              <a:buChar char="○"/>
              <a:defRPr sz="1700">
                <a:solidFill>
                  <a:schemeClr val="dk2"/>
                </a:solidFill>
              </a:defRPr>
            </a:lvl5pPr>
            <a:lvl6pPr marL="2743200" lvl="5" indent="-336550">
              <a:lnSpc>
                <a:spcPct val="115000"/>
              </a:lnSpc>
              <a:spcBef>
                <a:spcPts val="0"/>
              </a:spcBef>
              <a:spcAft>
                <a:spcPts val="0"/>
              </a:spcAft>
              <a:buClr>
                <a:schemeClr val="dk2"/>
              </a:buClr>
              <a:buSzPts val="1700"/>
              <a:buChar char="■"/>
              <a:defRPr sz="1700">
                <a:solidFill>
                  <a:schemeClr val="dk2"/>
                </a:solidFill>
              </a:defRPr>
            </a:lvl6pPr>
            <a:lvl7pPr marL="3200400" lvl="6" indent="-336550">
              <a:lnSpc>
                <a:spcPct val="115000"/>
              </a:lnSpc>
              <a:spcBef>
                <a:spcPts val="0"/>
              </a:spcBef>
              <a:spcAft>
                <a:spcPts val="0"/>
              </a:spcAft>
              <a:buClr>
                <a:schemeClr val="dk2"/>
              </a:buClr>
              <a:buSzPts val="1700"/>
              <a:buChar char="●"/>
              <a:defRPr sz="1700">
                <a:solidFill>
                  <a:schemeClr val="dk2"/>
                </a:solidFill>
              </a:defRPr>
            </a:lvl7pPr>
            <a:lvl8pPr marL="3657600" lvl="7" indent="-336550">
              <a:lnSpc>
                <a:spcPct val="115000"/>
              </a:lnSpc>
              <a:spcBef>
                <a:spcPts val="0"/>
              </a:spcBef>
              <a:spcAft>
                <a:spcPts val="0"/>
              </a:spcAft>
              <a:buClr>
                <a:schemeClr val="dk2"/>
              </a:buClr>
              <a:buSzPts val="1700"/>
              <a:buChar char="○"/>
              <a:defRPr sz="1700">
                <a:solidFill>
                  <a:schemeClr val="dk2"/>
                </a:solidFill>
              </a:defRPr>
            </a:lvl8pPr>
            <a:lvl9pPr marL="4114800" lvl="8" indent="-336550">
              <a:lnSpc>
                <a:spcPct val="115000"/>
              </a:lnSpc>
              <a:spcBef>
                <a:spcPts val="0"/>
              </a:spcBef>
              <a:spcAft>
                <a:spcPts val="0"/>
              </a:spcAft>
              <a:buClr>
                <a:schemeClr val="dk2"/>
              </a:buClr>
              <a:buSzPts val="1700"/>
              <a:buChar char="■"/>
              <a:defRPr sz="1700">
                <a:solidFill>
                  <a:schemeClr val="dk2"/>
                </a:solidFill>
              </a:defRPr>
            </a:lvl9pPr>
          </a:lstStyle>
          <a:p>
            <a:endParaRPr/>
          </a:p>
        </p:txBody>
      </p:sp>
      <p:sp>
        <p:nvSpPr>
          <p:cNvPr id="8" name="Google Shape;8;p1"/>
          <p:cNvSpPr txBox="1">
            <a:spLocks noGrp="1"/>
          </p:cNvSpPr>
          <p:nvPr>
            <p:ph type="sldNum" idx="12"/>
          </p:nvPr>
        </p:nvSpPr>
        <p:spPr>
          <a:xfrm>
            <a:off x="7004788" y="9465147"/>
            <a:ext cx="453600" cy="798900"/>
          </a:xfrm>
          <a:prstGeom prst="rect">
            <a:avLst/>
          </a:prstGeom>
          <a:noFill/>
          <a:ln>
            <a:noFill/>
          </a:ln>
        </p:spPr>
        <p:txBody>
          <a:bodyPr spcFirstLastPara="1" wrap="square" lIns="112850" tIns="112850" rIns="112850" bIns="112850" anchor="ctr" anchorCtr="0">
            <a:normAutofit/>
          </a:bodyPr>
          <a:lstStyle>
            <a:lvl1pPr lvl="0" algn="r">
              <a:buNone/>
              <a:defRPr sz="1200">
                <a:solidFill>
                  <a:schemeClr val="dk2"/>
                </a:solidFill>
              </a:defRPr>
            </a:lvl1pPr>
            <a:lvl2pPr lvl="1" algn="r">
              <a:buNone/>
              <a:defRPr sz="1200">
                <a:solidFill>
                  <a:schemeClr val="dk2"/>
                </a:solidFill>
              </a:defRPr>
            </a:lvl2pPr>
            <a:lvl3pPr lvl="2" algn="r">
              <a:buNone/>
              <a:defRPr sz="1200">
                <a:solidFill>
                  <a:schemeClr val="dk2"/>
                </a:solidFill>
              </a:defRPr>
            </a:lvl3pPr>
            <a:lvl4pPr lvl="3" algn="r">
              <a:buNone/>
              <a:defRPr sz="1200">
                <a:solidFill>
                  <a:schemeClr val="dk2"/>
                </a:solidFill>
              </a:defRPr>
            </a:lvl4pPr>
            <a:lvl5pPr lvl="4" algn="r">
              <a:buNone/>
              <a:defRPr sz="1200">
                <a:solidFill>
                  <a:schemeClr val="dk2"/>
                </a:solidFill>
              </a:defRPr>
            </a:lvl5pPr>
            <a:lvl6pPr lvl="5" algn="r">
              <a:buNone/>
              <a:defRPr sz="1200">
                <a:solidFill>
                  <a:schemeClr val="dk2"/>
                </a:solidFill>
              </a:defRPr>
            </a:lvl6pPr>
            <a:lvl7pPr lvl="6" algn="r">
              <a:buNone/>
              <a:defRPr sz="1200">
                <a:solidFill>
                  <a:schemeClr val="dk2"/>
                </a:solidFill>
              </a:defRPr>
            </a:lvl7pPr>
            <a:lvl8pPr lvl="7" algn="r">
              <a:buNone/>
              <a:defRPr sz="1200">
                <a:solidFill>
                  <a:schemeClr val="dk2"/>
                </a:solidFill>
              </a:defRPr>
            </a:lvl8pPr>
            <a:lvl9pPr lvl="8" algn="r">
              <a:buNone/>
              <a:defRPr sz="1200">
                <a:solidFill>
                  <a:schemeClr val="dk2"/>
                </a:solidFill>
              </a:defRPr>
            </a:lvl9pPr>
          </a:lstStyle>
          <a:p>
            <a:pPr marL="0" lvl="0" indent="0" algn="r" rtl="0">
              <a:spcBef>
                <a:spcPts val="0"/>
              </a:spcBef>
              <a:spcAft>
                <a:spcPts val="0"/>
              </a:spcAft>
              <a:buNone/>
            </a:pPr>
            <a:fld id="{00000000-1234-1234-1234-123412341234}" type="slidenum">
              <a:rPr lang="en-GB"/>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Google Shape;54;p13"/>
          <p:cNvSpPr txBox="1"/>
          <p:nvPr/>
        </p:nvSpPr>
        <p:spPr>
          <a:xfrm>
            <a:off x="2605650" y="2312100"/>
            <a:ext cx="2349300" cy="526500"/>
          </a:xfrm>
          <a:prstGeom prst="rect">
            <a:avLst/>
          </a:prstGeom>
          <a:solidFill>
            <a:srgbClr val="D9EAD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t>RESEARCH DESIGN</a:t>
            </a:r>
            <a:endParaRPr b="1"/>
          </a:p>
        </p:txBody>
      </p:sp>
      <p:sp>
        <p:nvSpPr>
          <p:cNvPr id="55" name="Google Shape;55;p13"/>
          <p:cNvSpPr txBox="1"/>
          <p:nvPr/>
        </p:nvSpPr>
        <p:spPr>
          <a:xfrm>
            <a:off x="2605650" y="1339975"/>
            <a:ext cx="2379000" cy="576000"/>
          </a:xfrm>
          <a:prstGeom prst="rect">
            <a:avLst/>
          </a:prstGeom>
          <a:solidFill>
            <a:srgbClr val="FFD966"/>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t>RESEARCH PROBLEM</a:t>
            </a:r>
            <a:endParaRPr b="1"/>
          </a:p>
        </p:txBody>
      </p:sp>
      <p:sp>
        <p:nvSpPr>
          <p:cNvPr id="56" name="Google Shape;56;p13"/>
          <p:cNvSpPr txBox="1"/>
          <p:nvPr/>
        </p:nvSpPr>
        <p:spPr>
          <a:xfrm>
            <a:off x="742400" y="5667525"/>
            <a:ext cx="1454400" cy="747900"/>
          </a:xfrm>
          <a:prstGeom prst="rect">
            <a:avLst/>
          </a:prstGeom>
          <a:solidFill>
            <a:srgbClr val="D9EAD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endParaRPr b="1"/>
          </a:p>
          <a:p>
            <a:pPr marL="0" lvl="0" indent="0" algn="ctr" rtl="0">
              <a:spcBef>
                <a:spcPts val="0"/>
              </a:spcBef>
              <a:spcAft>
                <a:spcPts val="0"/>
              </a:spcAft>
              <a:buNone/>
            </a:pPr>
            <a:r>
              <a:rPr lang="en-GB" b="1"/>
              <a:t>LITERATURE REVIEW </a:t>
            </a:r>
            <a:endParaRPr b="1"/>
          </a:p>
          <a:p>
            <a:pPr marL="0" lvl="0" indent="0" algn="ctr" rtl="0">
              <a:spcBef>
                <a:spcPts val="0"/>
              </a:spcBef>
              <a:spcAft>
                <a:spcPts val="0"/>
              </a:spcAft>
              <a:buNone/>
            </a:pPr>
            <a:endParaRPr b="1"/>
          </a:p>
        </p:txBody>
      </p:sp>
      <p:cxnSp>
        <p:nvCxnSpPr>
          <p:cNvPr id="57" name="Google Shape;57;p13"/>
          <p:cNvCxnSpPr>
            <a:stCxn id="55" idx="2"/>
            <a:endCxn id="54" idx="0"/>
          </p:cNvCxnSpPr>
          <p:nvPr/>
        </p:nvCxnSpPr>
        <p:spPr>
          <a:xfrm flipH="1">
            <a:off x="3780150" y="1915975"/>
            <a:ext cx="15000" cy="396000"/>
          </a:xfrm>
          <a:prstGeom prst="straightConnector1">
            <a:avLst/>
          </a:prstGeom>
          <a:noFill/>
          <a:ln w="28575" cap="flat" cmpd="sng">
            <a:solidFill>
              <a:schemeClr val="dk2"/>
            </a:solidFill>
            <a:prstDash val="solid"/>
            <a:round/>
            <a:headEnd type="none" w="med" len="med"/>
            <a:tailEnd type="triangle" w="med" len="med"/>
          </a:ln>
        </p:spPr>
      </p:cxnSp>
      <p:sp>
        <p:nvSpPr>
          <p:cNvPr id="58" name="Google Shape;58;p13"/>
          <p:cNvSpPr txBox="1"/>
          <p:nvPr/>
        </p:nvSpPr>
        <p:spPr>
          <a:xfrm>
            <a:off x="3052800" y="5795475"/>
            <a:ext cx="1454400" cy="400200"/>
          </a:xfrm>
          <a:prstGeom prst="rect">
            <a:avLst/>
          </a:prstGeom>
          <a:solidFill>
            <a:srgbClr val="D9EAD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endParaRPr b="1"/>
          </a:p>
          <a:p>
            <a:pPr marL="0" lvl="0" indent="0" algn="ctr" rtl="0">
              <a:spcBef>
                <a:spcPts val="0"/>
              </a:spcBef>
              <a:spcAft>
                <a:spcPts val="0"/>
              </a:spcAft>
              <a:buNone/>
            </a:pPr>
            <a:r>
              <a:rPr lang="en-GB" b="1"/>
              <a:t>INTERVIEWS</a:t>
            </a:r>
            <a:endParaRPr b="1"/>
          </a:p>
          <a:p>
            <a:pPr marL="0" lvl="0" indent="0" algn="ctr" rtl="0">
              <a:spcBef>
                <a:spcPts val="0"/>
              </a:spcBef>
              <a:spcAft>
                <a:spcPts val="0"/>
              </a:spcAft>
              <a:buNone/>
            </a:pPr>
            <a:endParaRPr b="1"/>
          </a:p>
        </p:txBody>
      </p:sp>
      <p:sp>
        <p:nvSpPr>
          <p:cNvPr id="59" name="Google Shape;59;p13"/>
          <p:cNvSpPr txBox="1"/>
          <p:nvPr/>
        </p:nvSpPr>
        <p:spPr>
          <a:xfrm>
            <a:off x="5363200" y="5667525"/>
            <a:ext cx="1454400" cy="723300"/>
          </a:xfrm>
          <a:prstGeom prst="rect">
            <a:avLst/>
          </a:prstGeom>
          <a:solidFill>
            <a:srgbClr val="D9EAD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t>FOCUS GROUPS</a:t>
            </a:r>
            <a:endParaRPr b="1"/>
          </a:p>
        </p:txBody>
      </p:sp>
      <p:sp>
        <p:nvSpPr>
          <p:cNvPr id="60" name="Google Shape;60;p13"/>
          <p:cNvSpPr txBox="1"/>
          <p:nvPr/>
        </p:nvSpPr>
        <p:spPr>
          <a:xfrm>
            <a:off x="2575900" y="3228425"/>
            <a:ext cx="2379000" cy="678900"/>
          </a:xfrm>
          <a:prstGeom prst="rect">
            <a:avLst/>
          </a:prstGeom>
          <a:solidFill>
            <a:srgbClr val="B6D7A8"/>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a:t>RESEARCH METHOD: </a:t>
            </a:r>
            <a:r>
              <a:rPr lang="en-GB" b="1"/>
              <a:t>QUALITATIVE</a:t>
            </a:r>
            <a:endParaRPr b="1"/>
          </a:p>
        </p:txBody>
      </p:sp>
      <p:cxnSp>
        <p:nvCxnSpPr>
          <p:cNvPr id="61" name="Google Shape;61;p13"/>
          <p:cNvCxnSpPr>
            <a:stCxn id="54" idx="2"/>
            <a:endCxn id="60" idx="0"/>
          </p:cNvCxnSpPr>
          <p:nvPr/>
        </p:nvCxnSpPr>
        <p:spPr>
          <a:xfrm flipH="1">
            <a:off x="3765300" y="2838600"/>
            <a:ext cx="15000" cy="389700"/>
          </a:xfrm>
          <a:prstGeom prst="straightConnector1">
            <a:avLst/>
          </a:prstGeom>
          <a:noFill/>
          <a:ln w="28575" cap="flat" cmpd="sng">
            <a:solidFill>
              <a:schemeClr val="dk2"/>
            </a:solidFill>
            <a:prstDash val="solid"/>
            <a:round/>
            <a:headEnd type="none" w="med" len="med"/>
            <a:tailEnd type="triangle" w="med" len="med"/>
          </a:ln>
        </p:spPr>
      </p:cxnSp>
      <p:cxnSp>
        <p:nvCxnSpPr>
          <p:cNvPr id="62" name="Google Shape;62;p13"/>
          <p:cNvCxnSpPr>
            <a:endCxn id="56" idx="0"/>
          </p:cNvCxnSpPr>
          <p:nvPr/>
        </p:nvCxnSpPr>
        <p:spPr>
          <a:xfrm flipH="1">
            <a:off x="1469600" y="5060325"/>
            <a:ext cx="666900" cy="607200"/>
          </a:xfrm>
          <a:prstGeom prst="straightConnector1">
            <a:avLst/>
          </a:prstGeom>
          <a:noFill/>
          <a:ln w="28575" cap="flat" cmpd="sng">
            <a:solidFill>
              <a:schemeClr val="dk2"/>
            </a:solidFill>
            <a:prstDash val="solid"/>
            <a:round/>
            <a:headEnd type="none" w="med" len="med"/>
            <a:tailEnd type="triangle" w="med" len="med"/>
          </a:ln>
        </p:spPr>
      </p:cxnSp>
      <p:cxnSp>
        <p:nvCxnSpPr>
          <p:cNvPr id="63" name="Google Shape;63;p13"/>
          <p:cNvCxnSpPr>
            <a:stCxn id="64" idx="4"/>
            <a:endCxn id="58" idx="0"/>
          </p:cNvCxnSpPr>
          <p:nvPr/>
        </p:nvCxnSpPr>
        <p:spPr>
          <a:xfrm>
            <a:off x="3780000" y="5260000"/>
            <a:ext cx="0" cy="535500"/>
          </a:xfrm>
          <a:prstGeom prst="straightConnector1">
            <a:avLst/>
          </a:prstGeom>
          <a:noFill/>
          <a:ln w="28575" cap="flat" cmpd="sng">
            <a:solidFill>
              <a:schemeClr val="dk2"/>
            </a:solidFill>
            <a:prstDash val="solid"/>
            <a:round/>
            <a:headEnd type="none" w="med" len="med"/>
            <a:tailEnd type="triangle" w="med" len="med"/>
          </a:ln>
        </p:spPr>
      </p:cxnSp>
      <p:cxnSp>
        <p:nvCxnSpPr>
          <p:cNvPr id="65" name="Google Shape;65;p13"/>
          <p:cNvCxnSpPr>
            <a:endCxn id="59" idx="0"/>
          </p:cNvCxnSpPr>
          <p:nvPr/>
        </p:nvCxnSpPr>
        <p:spPr>
          <a:xfrm>
            <a:off x="5409400" y="5046825"/>
            <a:ext cx="681000" cy="620700"/>
          </a:xfrm>
          <a:prstGeom prst="straightConnector1">
            <a:avLst/>
          </a:prstGeom>
          <a:noFill/>
          <a:ln w="28575" cap="flat" cmpd="sng">
            <a:solidFill>
              <a:schemeClr val="dk2"/>
            </a:solidFill>
            <a:prstDash val="solid"/>
            <a:round/>
            <a:headEnd type="none" w="med" len="med"/>
            <a:tailEnd type="triangle" w="med" len="med"/>
          </a:ln>
        </p:spPr>
      </p:cxnSp>
      <p:sp>
        <p:nvSpPr>
          <p:cNvPr id="64" name="Google Shape;64;p13"/>
          <p:cNvSpPr/>
          <p:nvPr/>
        </p:nvSpPr>
        <p:spPr>
          <a:xfrm>
            <a:off x="393450" y="4536700"/>
            <a:ext cx="6773100" cy="723300"/>
          </a:xfrm>
          <a:prstGeom prst="ellipse">
            <a:avLst/>
          </a:prstGeom>
          <a:solidFill>
            <a:srgbClr val="A2C4C9"/>
          </a:solid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66" name="Google Shape;66;p13"/>
          <p:cNvSpPr txBox="1"/>
          <p:nvPr/>
        </p:nvSpPr>
        <p:spPr>
          <a:xfrm>
            <a:off x="894000" y="4707550"/>
            <a:ext cx="5923500" cy="400200"/>
          </a:xfrm>
          <a:prstGeom prst="rect">
            <a:avLst/>
          </a:prstGeom>
          <a:noFill/>
          <a:ln>
            <a:noFill/>
          </a:ln>
        </p:spPr>
        <p:txBody>
          <a:bodyPr spcFirstLastPara="1" wrap="square" lIns="91425" tIns="91425" rIns="91425" bIns="91425" anchor="ctr" anchorCtr="0">
            <a:noAutofit/>
          </a:bodyPr>
          <a:lstStyle/>
          <a:p>
            <a:pPr marL="0" lvl="0" indent="0" algn="ctr" rtl="0">
              <a:spcBef>
                <a:spcPts val="0"/>
              </a:spcBef>
              <a:spcAft>
                <a:spcPts val="0"/>
              </a:spcAft>
              <a:buNone/>
            </a:pPr>
            <a:r>
              <a:rPr lang="en-GB" sz="1800" b="1"/>
              <a:t>ONTOLOGY, EPISTEMOLOGY, AXIOLOGY</a:t>
            </a:r>
            <a:endParaRPr sz="1800" b="1"/>
          </a:p>
        </p:txBody>
      </p:sp>
      <p:cxnSp>
        <p:nvCxnSpPr>
          <p:cNvPr id="67" name="Google Shape;67;p13"/>
          <p:cNvCxnSpPr>
            <a:stCxn id="60" idx="2"/>
            <a:endCxn id="64" idx="0"/>
          </p:cNvCxnSpPr>
          <p:nvPr/>
        </p:nvCxnSpPr>
        <p:spPr>
          <a:xfrm>
            <a:off x="3765400" y="3907325"/>
            <a:ext cx="14700" cy="629400"/>
          </a:xfrm>
          <a:prstGeom prst="straightConnector1">
            <a:avLst/>
          </a:prstGeom>
          <a:noFill/>
          <a:ln w="28575" cap="flat" cmpd="sng">
            <a:solidFill>
              <a:schemeClr val="dk2"/>
            </a:solidFill>
            <a:prstDash val="solid"/>
            <a:round/>
            <a:headEnd type="none" w="med" len="med"/>
            <a:tailEnd type="triangle" w="med" len="med"/>
          </a:ln>
        </p:spPr>
      </p:cxnSp>
      <p:cxnSp>
        <p:nvCxnSpPr>
          <p:cNvPr id="68" name="Google Shape;68;p13"/>
          <p:cNvCxnSpPr>
            <a:stCxn id="60" idx="2"/>
          </p:cNvCxnSpPr>
          <p:nvPr/>
        </p:nvCxnSpPr>
        <p:spPr>
          <a:xfrm flipH="1">
            <a:off x="2864500" y="3907325"/>
            <a:ext cx="900900" cy="591900"/>
          </a:xfrm>
          <a:prstGeom prst="straightConnector1">
            <a:avLst/>
          </a:prstGeom>
          <a:noFill/>
          <a:ln w="28575" cap="flat" cmpd="sng">
            <a:solidFill>
              <a:schemeClr val="dk2"/>
            </a:solidFill>
            <a:prstDash val="solid"/>
            <a:round/>
            <a:headEnd type="none" w="med" len="med"/>
            <a:tailEnd type="triangle" w="med" len="med"/>
          </a:ln>
        </p:spPr>
      </p:cxnSp>
      <p:cxnSp>
        <p:nvCxnSpPr>
          <p:cNvPr id="69" name="Google Shape;69;p13"/>
          <p:cNvCxnSpPr>
            <a:stCxn id="60" idx="2"/>
          </p:cNvCxnSpPr>
          <p:nvPr/>
        </p:nvCxnSpPr>
        <p:spPr>
          <a:xfrm>
            <a:off x="3765400" y="3907325"/>
            <a:ext cx="856500" cy="607200"/>
          </a:xfrm>
          <a:prstGeom prst="straightConnector1">
            <a:avLst/>
          </a:prstGeom>
          <a:noFill/>
          <a:ln w="28575" cap="flat" cmpd="sng">
            <a:solidFill>
              <a:schemeClr val="dk2"/>
            </a:solidFill>
            <a:prstDash val="solid"/>
            <a:round/>
            <a:headEnd type="none" w="med" len="med"/>
            <a:tailEnd type="triangle" w="med" len="med"/>
          </a:ln>
        </p:spPr>
      </p:cxnSp>
      <p:sp>
        <p:nvSpPr>
          <p:cNvPr id="70" name="Google Shape;70;p13"/>
          <p:cNvSpPr/>
          <p:nvPr/>
        </p:nvSpPr>
        <p:spPr>
          <a:xfrm>
            <a:off x="393450" y="6722150"/>
            <a:ext cx="6773100" cy="723300"/>
          </a:xfrm>
          <a:prstGeom prst="ellipse">
            <a:avLst/>
          </a:prstGeom>
          <a:solidFill>
            <a:srgbClr val="C9DAF8"/>
          </a:solid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cxnSp>
        <p:nvCxnSpPr>
          <p:cNvPr id="71" name="Google Shape;71;p13"/>
          <p:cNvCxnSpPr>
            <a:stCxn id="56" idx="2"/>
          </p:cNvCxnSpPr>
          <p:nvPr/>
        </p:nvCxnSpPr>
        <p:spPr>
          <a:xfrm>
            <a:off x="1469600" y="6415425"/>
            <a:ext cx="227400" cy="372600"/>
          </a:xfrm>
          <a:prstGeom prst="straightConnector1">
            <a:avLst/>
          </a:prstGeom>
          <a:noFill/>
          <a:ln w="28575" cap="flat" cmpd="sng">
            <a:solidFill>
              <a:schemeClr val="dk2"/>
            </a:solidFill>
            <a:prstDash val="solid"/>
            <a:round/>
            <a:headEnd type="none" w="med" len="med"/>
            <a:tailEnd type="triangle" w="med" len="med"/>
          </a:ln>
        </p:spPr>
      </p:cxnSp>
      <p:cxnSp>
        <p:nvCxnSpPr>
          <p:cNvPr id="72" name="Google Shape;72;p13"/>
          <p:cNvCxnSpPr>
            <a:stCxn id="58" idx="2"/>
          </p:cNvCxnSpPr>
          <p:nvPr/>
        </p:nvCxnSpPr>
        <p:spPr>
          <a:xfrm>
            <a:off x="3780000" y="6195675"/>
            <a:ext cx="0" cy="526500"/>
          </a:xfrm>
          <a:prstGeom prst="straightConnector1">
            <a:avLst/>
          </a:prstGeom>
          <a:noFill/>
          <a:ln w="28575" cap="flat" cmpd="sng">
            <a:solidFill>
              <a:schemeClr val="dk2"/>
            </a:solidFill>
            <a:prstDash val="solid"/>
            <a:round/>
            <a:headEnd type="none" w="med" len="med"/>
            <a:tailEnd type="triangle" w="med" len="med"/>
          </a:ln>
        </p:spPr>
      </p:cxnSp>
      <p:cxnSp>
        <p:nvCxnSpPr>
          <p:cNvPr id="73" name="Google Shape;73;p13"/>
          <p:cNvCxnSpPr>
            <a:stCxn id="59" idx="2"/>
          </p:cNvCxnSpPr>
          <p:nvPr/>
        </p:nvCxnSpPr>
        <p:spPr>
          <a:xfrm flipH="1">
            <a:off x="5788300" y="6390825"/>
            <a:ext cx="302100" cy="431700"/>
          </a:xfrm>
          <a:prstGeom prst="straightConnector1">
            <a:avLst/>
          </a:prstGeom>
          <a:noFill/>
          <a:ln w="28575" cap="flat" cmpd="sng">
            <a:solidFill>
              <a:schemeClr val="dk2"/>
            </a:solidFill>
            <a:prstDash val="solid"/>
            <a:round/>
            <a:headEnd type="none" w="med" len="med"/>
            <a:tailEnd type="triangle" w="med" len="med"/>
          </a:ln>
        </p:spPr>
      </p:cxnSp>
      <p:sp>
        <p:nvSpPr>
          <p:cNvPr id="74" name="Google Shape;74;p13"/>
          <p:cNvSpPr txBox="1"/>
          <p:nvPr/>
        </p:nvSpPr>
        <p:spPr>
          <a:xfrm>
            <a:off x="894000" y="6798200"/>
            <a:ext cx="5788200" cy="611700"/>
          </a:xfrm>
          <a:prstGeom prst="rect">
            <a:avLst/>
          </a:prstGeom>
          <a:noFill/>
          <a:ln>
            <a:noFill/>
          </a:ln>
        </p:spPr>
        <p:txBody>
          <a:bodyPr spcFirstLastPara="1" wrap="square" lIns="91425" tIns="91425" rIns="91425" bIns="91425" anchor="ctr" anchorCtr="0">
            <a:noAutofit/>
          </a:bodyPr>
          <a:lstStyle/>
          <a:p>
            <a:pPr marL="0" lvl="0" indent="0" algn="ctr" rtl="0">
              <a:spcBef>
                <a:spcPts val="0"/>
              </a:spcBef>
              <a:spcAft>
                <a:spcPts val="0"/>
              </a:spcAft>
              <a:buNone/>
            </a:pPr>
            <a:r>
              <a:rPr lang="en-GB" sz="1800" b="1"/>
              <a:t>TRIANGULATION </a:t>
            </a:r>
            <a:endParaRPr sz="1800" b="1"/>
          </a:p>
          <a:p>
            <a:pPr marL="0" lvl="0" indent="0" algn="ctr" rtl="0">
              <a:spcBef>
                <a:spcPts val="0"/>
              </a:spcBef>
              <a:spcAft>
                <a:spcPts val="0"/>
              </a:spcAft>
              <a:buNone/>
            </a:pPr>
            <a:r>
              <a:rPr lang="en-GB" sz="1600"/>
              <a:t>(through the lens of Industrial Design)</a:t>
            </a:r>
            <a:endParaRPr sz="1600"/>
          </a:p>
        </p:txBody>
      </p:sp>
      <p:cxnSp>
        <p:nvCxnSpPr>
          <p:cNvPr id="75" name="Google Shape;75;p13"/>
          <p:cNvCxnSpPr>
            <a:stCxn id="70" idx="4"/>
            <a:endCxn id="76" idx="0"/>
          </p:cNvCxnSpPr>
          <p:nvPr/>
        </p:nvCxnSpPr>
        <p:spPr>
          <a:xfrm flipH="1">
            <a:off x="3773100" y="7445450"/>
            <a:ext cx="6900" cy="463200"/>
          </a:xfrm>
          <a:prstGeom prst="straightConnector1">
            <a:avLst/>
          </a:prstGeom>
          <a:noFill/>
          <a:ln w="28575" cap="flat" cmpd="sng">
            <a:solidFill>
              <a:schemeClr val="dk2"/>
            </a:solidFill>
            <a:prstDash val="solid"/>
            <a:round/>
            <a:headEnd type="none" w="med" len="med"/>
            <a:tailEnd type="triangle" w="med" len="med"/>
          </a:ln>
        </p:spPr>
      </p:cxnSp>
      <p:sp>
        <p:nvSpPr>
          <p:cNvPr id="76" name="Google Shape;76;p13"/>
          <p:cNvSpPr txBox="1"/>
          <p:nvPr/>
        </p:nvSpPr>
        <p:spPr>
          <a:xfrm>
            <a:off x="2136500" y="7908650"/>
            <a:ext cx="3273000" cy="723300"/>
          </a:xfrm>
          <a:prstGeom prst="rect">
            <a:avLst/>
          </a:prstGeom>
          <a:solidFill>
            <a:srgbClr val="A4C2F4"/>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sz="1600" b="1"/>
              <a:t>ANALYSIS &amp; PRESENTATION         OF FINDINGS</a:t>
            </a:r>
            <a:endParaRPr sz="1600" b="1"/>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0"/>
        <p:cNvGrpSpPr/>
        <p:nvPr/>
      </p:nvGrpSpPr>
      <p:grpSpPr>
        <a:xfrm>
          <a:off x="0" y="0"/>
          <a:ext cx="0" cy="0"/>
          <a:chOff x="0" y="0"/>
          <a:chExt cx="0" cy="0"/>
        </a:xfrm>
      </p:grpSpPr>
      <p:sp>
        <p:nvSpPr>
          <p:cNvPr id="81" name="Google Shape;81;p14"/>
          <p:cNvSpPr/>
          <p:nvPr/>
        </p:nvSpPr>
        <p:spPr>
          <a:xfrm>
            <a:off x="3669625" y="0"/>
            <a:ext cx="3890400" cy="10455000"/>
          </a:xfrm>
          <a:prstGeom prst="rect">
            <a:avLst/>
          </a:prstGeom>
          <a:solidFill>
            <a:srgbClr val="D9D9D9"/>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82" name="Google Shape;82;p14"/>
          <p:cNvSpPr/>
          <p:nvPr/>
        </p:nvSpPr>
        <p:spPr>
          <a:xfrm>
            <a:off x="0" y="0"/>
            <a:ext cx="3669600" cy="104550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83" name="Google Shape;83;p14"/>
          <p:cNvSpPr txBox="1"/>
          <p:nvPr/>
        </p:nvSpPr>
        <p:spPr>
          <a:xfrm>
            <a:off x="294750" y="2540700"/>
            <a:ext cx="3013500" cy="333000"/>
          </a:xfrm>
          <a:prstGeom prst="rect">
            <a:avLst/>
          </a:prstGeom>
          <a:solidFill>
            <a:srgbClr val="FFF2CC"/>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t>DESIGN BRIEFS (X2)</a:t>
            </a:r>
            <a:endParaRPr b="1"/>
          </a:p>
        </p:txBody>
      </p:sp>
      <p:sp>
        <p:nvSpPr>
          <p:cNvPr id="84" name="Google Shape;84;p14"/>
          <p:cNvSpPr txBox="1"/>
          <p:nvPr/>
        </p:nvSpPr>
        <p:spPr>
          <a:xfrm>
            <a:off x="294750" y="1546088"/>
            <a:ext cx="3013500" cy="576000"/>
          </a:xfrm>
          <a:prstGeom prst="rect">
            <a:avLst/>
          </a:prstGeom>
          <a:solidFill>
            <a:srgbClr val="FFF2CC"/>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t>INTERVIEWS:                   </a:t>
            </a:r>
            <a:r>
              <a:rPr lang="en-GB"/>
              <a:t>MEDICAL DESIGN EXPERTS</a:t>
            </a:r>
            <a:endParaRPr/>
          </a:p>
        </p:txBody>
      </p:sp>
      <p:cxnSp>
        <p:nvCxnSpPr>
          <p:cNvPr id="85" name="Google Shape;85;p14"/>
          <p:cNvCxnSpPr>
            <a:stCxn id="84" idx="2"/>
            <a:endCxn id="83" idx="0"/>
          </p:cNvCxnSpPr>
          <p:nvPr/>
        </p:nvCxnSpPr>
        <p:spPr>
          <a:xfrm>
            <a:off x="1801500" y="2122088"/>
            <a:ext cx="0" cy="418500"/>
          </a:xfrm>
          <a:prstGeom prst="straightConnector1">
            <a:avLst/>
          </a:prstGeom>
          <a:noFill/>
          <a:ln w="28575" cap="flat" cmpd="sng">
            <a:solidFill>
              <a:schemeClr val="dk2"/>
            </a:solidFill>
            <a:prstDash val="solid"/>
            <a:round/>
            <a:headEnd type="none" w="med" len="med"/>
            <a:tailEnd type="triangle" w="med" len="med"/>
          </a:ln>
        </p:spPr>
      </p:cxnSp>
      <p:sp>
        <p:nvSpPr>
          <p:cNvPr id="86" name="Google Shape;86;p14"/>
          <p:cNvSpPr txBox="1"/>
          <p:nvPr/>
        </p:nvSpPr>
        <p:spPr>
          <a:xfrm>
            <a:off x="294700" y="3228425"/>
            <a:ext cx="3013500" cy="639000"/>
          </a:xfrm>
          <a:prstGeom prst="rect">
            <a:avLst/>
          </a:prstGeom>
          <a:solidFill>
            <a:srgbClr val="FFF2CC"/>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t>EXTENDED LITERATURE             &amp; METADATA REVIEW</a:t>
            </a:r>
            <a:endParaRPr b="1"/>
          </a:p>
        </p:txBody>
      </p:sp>
      <p:cxnSp>
        <p:nvCxnSpPr>
          <p:cNvPr id="87" name="Google Shape;87;p14"/>
          <p:cNvCxnSpPr>
            <a:stCxn id="83" idx="2"/>
            <a:endCxn id="86" idx="0"/>
          </p:cNvCxnSpPr>
          <p:nvPr/>
        </p:nvCxnSpPr>
        <p:spPr>
          <a:xfrm>
            <a:off x="1801500" y="2873700"/>
            <a:ext cx="0" cy="354600"/>
          </a:xfrm>
          <a:prstGeom prst="straightConnector1">
            <a:avLst/>
          </a:prstGeom>
          <a:noFill/>
          <a:ln w="28575" cap="flat" cmpd="sng">
            <a:solidFill>
              <a:schemeClr val="dk2"/>
            </a:solidFill>
            <a:prstDash val="solid"/>
            <a:round/>
            <a:headEnd type="none" w="med" len="med"/>
            <a:tailEnd type="triangle" w="med" len="med"/>
          </a:ln>
        </p:spPr>
      </p:cxnSp>
      <p:sp>
        <p:nvSpPr>
          <p:cNvPr id="88" name="Google Shape;88;p14"/>
          <p:cNvSpPr txBox="1"/>
          <p:nvPr/>
        </p:nvSpPr>
        <p:spPr>
          <a:xfrm>
            <a:off x="4031000" y="9446875"/>
            <a:ext cx="2909100" cy="831300"/>
          </a:xfrm>
          <a:prstGeom prst="rect">
            <a:avLst/>
          </a:prstGeom>
          <a:solidFill>
            <a:srgbClr val="D9EAD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sz="1600" b="1"/>
              <a:t>FINAL ANALYSIS </a:t>
            </a:r>
            <a:endParaRPr sz="1600" b="1"/>
          </a:p>
          <a:p>
            <a:pPr marL="0" lvl="0" indent="0" algn="ctr" rtl="0">
              <a:spcBef>
                <a:spcPts val="0"/>
              </a:spcBef>
              <a:spcAft>
                <a:spcPts val="0"/>
              </a:spcAft>
              <a:buNone/>
            </a:pPr>
            <a:r>
              <a:rPr lang="en-GB" sz="1600" b="1"/>
              <a:t>OF ALL DATA</a:t>
            </a:r>
            <a:endParaRPr sz="1600" b="1"/>
          </a:p>
        </p:txBody>
      </p:sp>
      <p:sp>
        <p:nvSpPr>
          <p:cNvPr id="89" name="Google Shape;89;p14"/>
          <p:cNvSpPr txBox="1"/>
          <p:nvPr/>
        </p:nvSpPr>
        <p:spPr>
          <a:xfrm>
            <a:off x="4031000" y="1470175"/>
            <a:ext cx="2924100" cy="723300"/>
          </a:xfrm>
          <a:prstGeom prst="rect">
            <a:avLst/>
          </a:prstGeom>
          <a:solidFill>
            <a:srgbClr val="D0E0E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a:t>PREPARE DISCUSSION &amp; TOPIC POINTS TO GUIDE INTERVIEWS</a:t>
            </a:r>
            <a:endParaRPr b="1"/>
          </a:p>
        </p:txBody>
      </p:sp>
      <p:cxnSp>
        <p:nvCxnSpPr>
          <p:cNvPr id="90" name="Google Shape;90;p14"/>
          <p:cNvCxnSpPr>
            <a:stCxn id="83" idx="3"/>
            <a:endCxn id="91" idx="1"/>
          </p:cNvCxnSpPr>
          <p:nvPr/>
        </p:nvCxnSpPr>
        <p:spPr>
          <a:xfrm rot="10800000" flipH="1">
            <a:off x="3308250" y="2705700"/>
            <a:ext cx="722700" cy="1500"/>
          </a:xfrm>
          <a:prstGeom prst="straightConnector1">
            <a:avLst/>
          </a:prstGeom>
          <a:noFill/>
          <a:ln w="28575" cap="flat" cmpd="sng">
            <a:solidFill>
              <a:schemeClr val="dk2"/>
            </a:solidFill>
            <a:prstDash val="solid"/>
            <a:round/>
            <a:headEnd type="none" w="med" len="med"/>
            <a:tailEnd type="triangle" w="med" len="med"/>
          </a:ln>
        </p:spPr>
      </p:cxnSp>
      <p:sp>
        <p:nvSpPr>
          <p:cNvPr id="91" name="Google Shape;91;p14"/>
          <p:cNvSpPr txBox="1"/>
          <p:nvPr/>
        </p:nvSpPr>
        <p:spPr>
          <a:xfrm>
            <a:off x="4031000" y="2501800"/>
            <a:ext cx="2924100" cy="407700"/>
          </a:xfrm>
          <a:prstGeom prst="rect">
            <a:avLst/>
          </a:prstGeom>
          <a:solidFill>
            <a:srgbClr val="D0E0E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a:t>CODING &amp; COMPARISON  </a:t>
            </a:r>
            <a:endParaRPr b="1"/>
          </a:p>
        </p:txBody>
      </p:sp>
      <p:sp>
        <p:nvSpPr>
          <p:cNvPr id="92" name="Google Shape;92;p14"/>
          <p:cNvSpPr txBox="1"/>
          <p:nvPr/>
        </p:nvSpPr>
        <p:spPr>
          <a:xfrm>
            <a:off x="294750" y="551475"/>
            <a:ext cx="3013500" cy="576000"/>
          </a:xfrm>
          <a:prstGeom prst="rect">
            <a:avLst/>
          </a:prstGeom>
          <a:solidFill>
            <a:srgbClr val="FFF2CC"/>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t>LITERATURE REVIEW</a:t>
            </a:r>
            <a:endParaRPr b="1"/>
          </a:p>
        </p:txBody>
      </p:sp>
      <p:cxnSp>
        <p:nvCxnSpPr>
          <p:cNvPr id="93" name="Google Shape;93;p14"/>
          <p:cNvCxnSpPr>
            <a:stCxn id="92" idx="2"/>
            <a:endCxn id="84" idx="0"/>
          </p:cNvCxnSpPr>
          <p:nvPr/>
        </p:nvCxnSpPr>
        <p:spPr>
          <a:xfrm>
            <a:off x="1801500" y="1127475"/>
            <a:ext cx="0" cy="418500"/>
          </a:xfrm>
          <a:prstGeom prst="straightConnector1">
            <a:avLst/>
          </a:prstGeom>
          <a:noFill/>
          <a:ln w="28575" cap="flat" cmpd="sng">
            <a:solidFill>
              <a:schemeClr val="dk2"/>
            </a:solidFill>
            <a:prstDash val="solid"/>
            <a:round/>
            <a:headEnd type="none" w="med" len="med"/>
            <a:tailEnd type="triangle" w="med" len="med"/>
          </a:ln>
        </p:spPr>
      </p:cxnSp>
      <p:sp>
        <p:nvSpPr>
          <p:cNvPr id="94" name="Google Shape;94;p14"/>
          <p:cNvSpPr txBox="1"/>
          <p:nvPr/>
        </p:nvSpPr>
        <p:spPr>
          <a:xfrm>
            <a:off x="294700" y="4370824"/>
            <a:ext cx="3013500" cy="576000"/>
          </a:xfrm>
          <a:prstGeom prst="rect">
            <a:avLst/>
          </a:prstGeom>
          <a:solidFill>
            <a:srgbClr val="FFF2CC"/>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Clr>
                <a:schemeClr val="dk1"/>
              </a:buClr>
              <a:buSzPts val="1100"/>
              <a:buFont typeface="Arial"/>
              <a:buNone/>
            </a:pPr>
            <a:r>
              <a:rPr lang="en-GB" b="1">
                <a:solidFill>
                  <a:schemeClr val="dk1"/>
                </a:solidFill>
              </a:rPr>
              <a:t>INTERVIEWS:             </a:t>
            </a:r>
            <a:r>
              <a:rPr lang="en-GB">
                <a:solidFill>
                  <a:schemeClr val="dk1"/>
                </a:solidFill>
              </a:rPr>
              <a:t>INDUSTRIAL DESIGN EXPERTS</a:t>
            </a:r>
            <a:endParaRPr/>
          </a:p>
        </p:txBody>
      </p:sp>
      <p:sp>
        <p:nvSpPr>
          <p:cNvPr id="95" name="Google Shape;95;p14"/>
          <p:cNvSpPr txBox="1"/>
          <p:nvPr/>
        </p:nvSpPr>
        <p:spPr>
          <a:xfrm>
            <a:off x="4045950" y="3184025"/>
            <a:ext cx="2909100" cy="723300"/>
          </a:xfrm>
          <a:prstGeom prst="rect">
            <a:avLst/>
          </a:prstGeom>
          <a:solidFill>
            <a:srgbClr val="D0E0E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a:t>MEMOING, CODING, THEMATIC GROUPING, FACTORING </a:t>
            </a:r>
            <a:endParaRPr b="1"/>
          </a:p>
        </p:txBody>
      </p:sp>
      <p:cxnSp>
        <p:nvCxnSpPr>
          <p:cNvPr id="96" name="Google Shape;96;p14"/>
          <p:cNvCxnSpPr>
            <a:stCxn id="86" idx="3"/>
            <a:endCxn id="95" idx="1"/>
          </p:cNvCxnSpPr>
          <p:nvPr/>
        </p:nvCxnSpPr>
        <p:spPr>
          <a:xfrm rot="10800000" flipH="1">
            <a:off x="3308200" y="3545825"/>
            <a:ext cx="737700" cy="2100"/>
          </a:xfrm>
          <a:prstGeom prst="straightConnector1">
            <a:avLst/>
          </a:prstGeom>
          <a:noFill/>
          <a:ln w="28575" cap="flat" cmpd="sng">
            <a:solidFill>
              <a:schemeClr val="dk2"/>
            </a:solidFill>
            <a:prstDash val="solid"/>
            <a:round/>
            <a:headEnd type="none" w="med" len="med"/>
            <a:tailEnd type="triangle" w="med" len="med"/>
          </a:ln>
        </p:spPr>
      </p:cxnSp>
      <p:cxnSp>
        <p:nvCxnSpPr>
          <p:cNvPr id="97" name="Google Shape;97;p14"/>
          <p:cNvCxnSpPr>
            <a:stCxn id="86" idx="2"/>
            <a:endCxn id="94" idx="0"/>
          </p:cNvCxnSpPr>
          <p:nvPr/>
        </p:nvCxnSpPr>
        <p:spPr>
          <a:xfrm>
            <a:off x="1801450" y="3867425"/>
            <a:ext cx="0" cy="503400"/>
          </a:xfrm>
          <a:prstGeom prst="straightConnector1">
            <a:avLst/>
          </a:prstGeom>
          <a:noFill/>
          <a:ln w="28575" cap="flat" cmpd="sng">
            <a:solidFill>
              <a:schemeClr val="dk2"/>
            </a:solidFill>
            <a:prstDash val="solid"/>
            <a:round/>
            <a:headEnd type="none" w="med" len="med"/>
            <a:tailEnd type="triangle" w="med" len="med"/>
          </a:ln>
        </p:spPr>
      </p:cxnSp>
      <p:sp>
        <p:nvSpPr>
          <p:cNvPr id="98" name="Google Shape;98;p14"/>
          <p:cNvSpPr txBox="1"/>
          <p:nvPr/>
        </p:nvSpPr>
        <p:spPr>
          <a:xfrm>
            <a:off x="4045950" y="4242050"/>
            <a:ext cx="2909100" cy="831300"/>
          </a:xfrm>
          <a:prstGeom prst="rect">
            <a:avLst/>
          </a:prstGeom>
          <a:solidFill>
            <a:srgbClr val="D0E0E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a:t>PREPARE DISCUSSION &amp; TOPIC POINTS TO GUIDE INTERVIEW &amp; QUESTIONNAIRE</a:t>
            </a:r>
            <a:endParaRPr b="1"/>
          </a:p>
        </p:txBody>
      </p:sp>
      <p:cxnSp>
        <p:nvCxnSpPr>
          <p:cNvPr id="99" name="Google Shape;99;p14"/>
          <p:cNvCxnSpPr>
            <a:stCxn id="95" idx="2"/>
            <a:endCxn id="98" idx="0"/>
          </p:cNvCxnSpPr>
          <p:nvPr/>
        </p:nvCxnSpPr>
        <p:spPr>
          <a:xfrm>
            <a:off x="5500500" y="3907325"/>
            <a:ext cx="0" cy="334800"/>
          </a:xfrm>
          <a:prstGeom prst="straightConnector1">
            <a:avLst/>
          </a:prstGeom>
          <a:noFill/>
          <a:ln w="28575" cap="flat" cmpd="sng">
            <a:solidFill>
              <a:schemeClr val="dk2"/>
            </a:solidFill>
            <a:prstDash val="solid"/>
            <a:round/>
            <a:headEnd type="none" w="med" len="med"/>
            <a:tailEnd type="triangle" w="med" len="med"/>
          </a:ln>
        </p:spPr>
      </p:cxnSp>
      <p:cxnSp>
        <p:nvCxnSpPr>
          <p:cNvPr id="100" name="Google Shape;100;p14"/>
          <p:cNvCxnSpPr>
            <a:stCxn id="94" idx="3"/>
            <a:endCxn id="98" idx="1"/>
          </p:cNvCxnSpPr>
          <p:nvPr/>
        </p:nvCxnSpPr>
        <p:spPr>
          <a:xfrm rot="10800000" flipH="1">
            <a:off x="3308200" y="4657624"/>
            <a:ext cx="737700" cy="1200"/>
          </a:xfrm>
          <a:prstGeom prst="straightConnector1">
            <a:avLst/>
          </a:prstGeom>
          <a:noFill/>
          <a:ln w="28575" cap="flat" cmpd="sng">
            <a:solidFill>
              <a:schemeClr val="dk2"/>
            </a:solidFill>
            <a:prstDash val="solid"/>
            <a:round/>
            <a:headEnd type="triangle" w="med" len="med"/>
            <a:tailEnd type="none" w="med" len="med"/>
          </a:ln>
        </p:spPr>
      </p:cxnSp>
      <p:cxnSp>
        <p:nvCxnSpPr>
          <p:cNvPr id="101" name="Google Shape;101;p14"/>
          <p:cNvCxnSpPr>
            <a:stCxn id="89" idx="1"/>
            <a:endCxn id="84" idx="3"/>
          </p:cNvCxnSpPr>
          <p:nvPr/>
        </p:nvCxnSpPr>
        <p:spPr>
          <a:xfrm flipH="1">
            <a:off x="3308300" y="1831825"/>
            <a:ext cx="722700" cy="2400"/>
          </a:xfrm>
          <a:prstGeom prst="straightConnector1">
            <a:avLst/>
          </a:prstGeom>
          <a:noFill/>
          <a:ln w="28575" cap="flat" cmpd="sng">
            <a:solidFill>
              <a:schemeClr val="dk2"/>
            </a:solidFill>
            <a:prstDash val="solid"/>
            <a:round/>
            <a:headEnd type="none" w="med" len="med"/>
            <a:tailEnd type="triangle" w="med" len="med"/>
          </a:ln>
        </p:spPr>
      </p:cxnSp>
      <p:sp>
        <p:nvSpPr>
          <p:cNvPr id="102" name="Google Shape;102;p14"/>
          <p:cNvSpPr txBox="1"/>
          <p:nvPr/>
        </p:nvSpPr>
        <p:spPr>
          <a:xfrm>
            <a:off x="4031150" y="8264125"/>
            <a:ext cx="2909100" cy="831300"/>
          </a:xfrm>
          <a:prstGeom prst="rect">
            <a:avLst/>
          </a:prstGeom>
          <a:solidFill>
            <a:srgbClr val="D0E0E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solidFill>
                  <a:schemeClr val="dk1"/>
                </a:solidFill>
              </a:rPr>
              <a:t>TRIANGULATION </a:t>
            </a:r>
            <a:endParaRPr b="1">
              <a:solidFill>
                <a:schemeClr val="dk1"/>
              </a:solidFill>
            </a:endParaRPr>
          </a:p>
          <a:p>
            <a:pPr marL="0" lvl="0" indent="0" algn="ctr" rtl="0">
              <a:spcBef>
                <a:spcPts val="0"/>
              </a:spcBef>
              <a:spcAft>
                <a:spcPts val="0"/>
              </a:spcAft>
              <a:buNone/>
            </a:pPr>
            <a:r>
              <a:rPr lang="en-GB">
                <a:solidFill>
                  <a:schemeClr val="dk1"/>
                </a:solidFill>
              </a:rPr>
              <a:t>(through the lens of Industrial Design)</a:t>
            </a:r>
            <a:endParaRPr b="1">
              <a:solidFill>
                <a:schemeClr val="dk1"/>
              </a:solidFill>
            </a:endParaRPr>
          </a:p>
        </p:txBody>
      </p:sp>
      <p:cxnSp>
        <p:nvCxnSpPr>
          <p:cNvPr id="103" name="Google Shape;103;p14"/>
          <p:cNvCxnSpPr/>
          <p:nvPr/>
        </p:nvCxnSpPr>
        <p:spPr>
          <a:xfrm rot="10800000">
            <a:off x="3669625" y="546275"/>
            <a:ext cx="0" cy="9686700"/>
          </a:xfrm>
          <a:prstGeom prst="straightConnector1">
            <a:avLst/>
          </a:prstGeom>
          <a:noFill/>
          <a:ln w="28575" cap="flat" cmpd="sng">
            <a:solidFill>
              <a:schemeClr val="dk1"/>
            </a:solidFill>
            <a:prstDash val="dash"/>
            <a:round/>
            <a:headEnd type="none" w="med" len="med"/>
            <a:tailEnd type="none" w="med" len="med"/>
          </a:ln>
        </p:spPr>
      </p:cxnSp>
      <p:sp>
        <p:nvSpPr>
          <p:cNvPr id="104" name="Google Shape;104;p14"/>
          <p:cNvSpPr txBox="1"/>
          <p:nvPr/>
        </p:nvSpPr>
        <p:spPr>
          <a:xfrm>
            <a:off x="294700" y="5272425"/>
            <a:ext cx="3013500" cy="575100"/>
          </a:xfrm>
          <a:prstGeom prst="rect">
            <a:avLst/>
          </a:prstGeom>
          <a:solidFill>
            <a:srgbClr val="FFF2CC"/>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solidFill>
                  <a:schemeClr val="dk1"/>
                </a:solidFill>
              </a:rPr>
              <a:t>INTERVIEWS:                        </a:t>
            </a:r>
            <a:endParaRPr b="1">
              <a:solidFill>
                <a:schemeClr val="dk1"/>
              </a:solidFill>
            </a:endParaRPr>
          </a:p>
          <a:p>
            <a:pPr marL="0" lvl="0" indent="0" algn="ctr" rtl="0">
              <a:spcBef>
                <a:spcPts val="0"/>
              </a:spcBef>
              <a:spcAft>
                <a:spcPts val="0"/>
              </a:spcAft>
              <a:buNone/>
            </a:pPr>
            <a:r>
              <a:rPr lang="en-GB">
                <a:solidFill>
                  <a:schemeClr val="dk1"/>
                </a:solidFill>
              </a:rPr>
              <a:t>3D PRINTING EXPERTS</a:t>
            </a:r>
            <a:endParaRPr/>
          </a:p>
        </p:txBody>
      </p:sp>
      <p:cxnSp>
        <p:nvCxnSpPr>
          <p:cNvPr id="105" name="Google Shape;105;p14"/>
          <p:cNvCxnSpPr>
            <a:stCxn id="94" idx="2"/>
            <a:endCxn id="104" idx="0"/>
          </p:cNvCxnSpPr>
          <p:nvPr/>
        </p:nvCxnSpPr>
        <p:spPr>
          <a:xfrm>
            <a:off x="1801450" y="4946824"/>
            <a:ext cx="0" cy="325500"/>
          </a:xfrm>
          <a:prstGeom prst="straightConnector1">
            <a:avLst/>
          </a:prstGeom>
          <a:noFill/>
          <a:ln w="28575" cap="flat" cmpd="sng">
            <a:solidFill>
              <a:schemeClr val="dk2"/>
            </a:solidFill>
            <a:prstDash val="solid"/>
            <a:round/>
            <a:headEnd type="none" w="med" len="med"/>
            <a:tailEnd type="triangle" w="med" len="med"/>
          </a:ln>
        </p:spPr>
      </p:cxnSp>
      <p:cxnSp>
        <p:nvCxnSpPr>
          <p:cNvPr id="106" name="Google Shape;106;p14"/>
          <p:cNvCxnSpPr>
            <a:stCxn id="98" idx="2"/>
            <a:endCxn id="104" idx="3"/>
          </p:cNvCxnSpPr>
          <p:nvPr/>
        </p:nvCxnSpPr>
        <p:spPr>
          <a:xfrm rot="5400000">
            <a:off x="4161000" y="4220450"/>
            <a:ext cx="486600" cy="2192400"/>
          </a:xfrm>
          <a:prstGeom prst="bentConnector2">
            <a:avLst/>
          </a:prstGeom>
          <a:noFill/>
          <a:ln w="28575" cap="flat" cmpd="sng">
            <a:solidFill>
              <a:schemeClr val="dk2"/>
            </a:solidFill>
            <a:prstDash val="solid"/>
            <a:round/>
            <a:headEnd type="none" w="med" len="med"/>
            <a:tailEnd type="triangle" w="med" len="med"/>
          </a:ln>
        </p:spPr>
      </p:cxnSp>
      <p:sp>
        <p:nvSpPr>
          <p:cNvPr id="107" name="Google Shape;107;p14"/>
          <p:cNvSpPr txBox="1"/>
          <p:nvPr/>
        </p:nvSpPr>
        <p:spPr>
          <a:xfrm>
            <a:off x="294700" y="6193775"/>
            <a:ext cx="3013500" cy="831300"/>
          </a:xfrm>
          <a:prstGeom prst="rect">
            <a:avLst/>
          </a:prstGeom>
          <a:solidFill>
            <a:srgbClr val="FFF2CC"/>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solidFill>
                  <a:schemeClr val="dk1"/>
                </a:solidFill>
              </a:rPr>
              <a:t>PRE-FOCUS GROUP QUESTIONNAIRE:      </a:t>
            </a:r>
            <a:endParaRPr b="1">
              <a:solidFill>
                <a:schemeClr val="dk1"/>
              </a:solidFill>
            </a:endParaRPr>
          </a:p>
          <a:p>
            <a:pPr marL="0" lvl="0" indent="0" algn="ctr" rtl="0">
              <a:spcBef>
                <a:spcPts val="0"/>
              </a:spcBef>
              <a:spcAft>
                <a:spcPts val="0"/>
              </a:spcAft>
              <a:buNone/>
            </a:pPr>
            <a:r>
              <a:rPr lang="en-GB">
                <a:solidFill>
                  <a:schemeClr val="dk1"/>
                </a:solidFill>
              </a:rPr>
              <a:t>MASTERS DESIGN STUDENTS</a:t>
            </a:r>
            <a:endParaRPr/>
          </a:p>
        </p:txBody>
      </p:sp>
      <p:cxnSp>
        <p:nvCxnSpPr>
          <p:cNvPr id="108" name="Google Shape;108;p14"/>
          <p:cNvCxnSpPr>
            <a:stCxn id="104" idx="2"/>
            <a:endCxn id="107" idx="0"/>
          </p:cNvCxnSpPr>
          <p:nvPr/>
        </p:nvCxnSpPr>
        <p:spPr>
          <a:xfrm>
            <a:off x="1801450" y="5847525"/>
            <a:ext cx="0" cy="346200"/>
          </a:xfrm>
          <a:prstGeom prst="straightConnector1">
            <a:avLst/>
          </a:prstGeom>
          <a:noFill/>
          <a:ln w="28575" cap="flat" cmpd="sng">
            <a:solidFill>
              <a:schemeClr val="dk2"/>
            </a:solidFill>
            <a:prstDash val="solid"/>
            <a:round/>
            <a:headEnd type="none" w="med" len="med"/>
            <a:tailEnd type="triangle" w="med" len="med"/>
          </a:ln>
        </p:spPr>
      </p:cxnSp>
      <p:cxnSp>
        <p:nvCxnSpPr>
          <p:cNvPr id="109" name="Google Shape;109;p14"/>
          <p:cNvCxnSpPr>
            <a:stCxn id="107" idx="2"/>
            <a:endCxn id="110" idx="0"/>
          </p:cNvCxnSpPr>
          <p:nvPr/>
        </p:nvCxnSpPr>
        <p:spPr>
          <a:xfrm>
            <a:off x="1801450" y="7025075"/>
            <a:ext cx="0" cy="346200"/>
          </a:xfrm>
          <a:prstGeom prst="straightConnector1">
            <a:avLst/>
          </a:prstGeom>
          <a:noFill/>
          <a:ln w="28575" cap="flat" cmpd="sng">
            <a:solidFill>
              <a:schemeClr val="dk2"/>
            </a:solidFill>
            <a:prstDash val="solid"/>
            <a:round/>
            <a:headEnd type="none" w="med" len="med"/>
            <a:tailEnd type="triangle" w="med" len="med"/>
          </a:ln>
        </p:spPr>
      </p:cxnSp>
      <p:cxnSp>
        <p:nvCxnSpPr>
          <p:cNvPr id="111" name="Google Shape;111;p14"/>
          <p:cNvCxnSpPr>
            <a:stCxn id="98" idx="2"/>
            <a:endCxn id="107" idx="3"/>
          </p:cNvCxnSpPr>
          <p:nvPr/>
        </p:nvCxnSpPr>
        <p:spPr>
          <a:xfrm rot="5400000">
            <a:off x="3636300" y="4745150"/>
            <a:ext cx="1536000" cy="2192400"/>
          </a:xfrm>
          <a:prstGeom prst="bentConnector2">
            <a:avLst/>
          </a:prstGeom>
          <a:noFill/>
          <a:ln w="28575" cap="flat" cmpd="sng">
            <a:solidFill>
              <a:schemeClr val="dk2"/>
            </a:solidFill>
            <a:prstDash val="solid"/>
            <a:round/>
            <a:headEnd type="none" w="med" len="med"/>
            <a:tailEnd type="triangle" w="med" len="med"/>
          </a:ln>
        </p:spPr>
      </p:cxnSp>
      <p:sp>
        <p:nvSpPr>
          <p:cNvPr id="112" name="Google Shape;112;p14"/>
          <p:cNvSpPr txBox="1"/>
          <p:nvPr/>
        </p:nvSpPr>
        <p:spPr>
          <a:xfrm>
            <a:off x="4031000" y="502750"/>
            <a:ext cx="2924100" cy="678900"/>
          </a:xfrm>
          <a:prstGeom prst="rect">
            <a:avLst/>
          </a:prstGeom>
          <a:solidFill>
            <a:srgbClr val="D0E0E3"/>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a:t>MEMOING, CODING,  THEMATIC GROUPING, FACTORING </a:t>
            </a:r>
            <a:endParaRPr b="1"/>
          </a:p>
        </p:txBody>
      </p:sp>
      <p:cxnSp>
        <p:nvCxnSpPr>
          <p:cNvPr id="113" name="Google Shape;113;p14"/>
          <p:cNvCxnSpPr>
            <a:stCxn id="92" idx="3"/>
            <a:endCxn id="112" idx="1"/>
          </p:cNvCxnSpPr>
          <p:nvPr/>
        </p:nvCxnSpPr>
        <p:spPr>
          <a:xfrm>
            <a:off x="3308250" y="839475"/>
            <a:ext cx="722700" cy="2700"/>
          </a:xfrm>
          <a:prstGeom prst="straightConnector1">
            <a:avLst/>
          </a:prstGeom>
          <a:noFill/>
          <a:ln w="28575" cap="flat" cmpd="sng">
            <a:solidFill>
              <a:schemeClr val="dk2"/>
            </a:solidFill>
            <a:prstDash val="solid"/>
            <a:round/>
            <a:headEnd type="none" w="med" len="med"/>
            <a:tailEnd type="triangle" w="med" len="med"/>
          </a:ln>
        </p:spPr>
      </p:cxnSp>
      <p:cxnSp>
        <p:nvCxnSpPr>
          <p:cNvPr id="114" name="Google Shape;114;p14"/>
          <p:cNvCxnSpPr>
            <a:stCxn id="112" idx="2"/>
            <a:endCxn id="89" idx="0"/>
          </p:cNvCxnSpPr>
          <p:nvPr/>
        </p:nvCxnSpPr>
        <p:spPr>
          <a:xfrm>
            <a:off x="5493050" y="1181650"/>
            <a:ext cx="0" cy="288600"/>
          </a:xfrm>
          <a:prstGeom prst="straightConnector1">
            <a:avLst/>
          </a:prstGeom>
          <a:noFill/>
          <a:ln w="28575" cap="flat" cmpd="sng">
            <a:solidFill>
              <a:schemeClr val="dk2"/>
            </a:solidFill>
            <a:prstDash val="solid"/>
            <a:round/>
            <a:headEnd type="none" w="med" len="med"/>
            <a:tailEnd type="triangle" w="med" len="med"/>
          </a:ln>
        </p:spPr>
      </p:cxnSp>
      <p:sp>
        <p:nvSpPr>
          <p:cNvPr id="110" name="Google Shape;110;p14"/>
          <p:cNvSpPr txBox="1"/>
          <p:nvPr/>
        </p:nvSpPr>
        <p:spPr>
          <a:xfrm>
            <a:off x="294750" y="7371321"/>
            <a:ext cx="3013500" cy="576000"/>
          </a:xfrm>
          <a:prstGeom prst="rect">
            <a:avLst/>
          </a:prstGeom>
          <a:solidFill>
            <a:srgbClr val="FFF2CC"/>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solidFill>
                  <a:schemeClr val="dk1"/>
                </a:solidFill>
              </a:rPr>
              <a:t>FOCUS GROUP:      </a:t>
            </a:r>
            <a:endParaRPr b="1">
              <a:solidFill>
                <a:schemeClr val="dk1"/>
              </a:solidFill>
            </a:endParaRPr>
          </a:p>
          <a:p>
            <a:pPr marL="0" lvl="0" indent="0" algn="ctr" rtl="0">
              <a:spcBef>
                <a:spcPts val="0"/>
              </a:spcBef>
              <a:spcAft>
                <a:spcPts val="0"/>
              </a:spcAft>
              <a:buNone/>
            </a:pPr>
            <a:r>
              <a:rPr lang="en-GB">
                <a:solidFill>
                  <a:schemeClr val="dk1"/>
                </a:solidFill>
              </a:rPr>
              <a:t>MASTERS DESIGN STUDENTS</a:t>
            </a:r>
            <a:endParaRPr/>
          </a:p>
        </p:txBody>
      </p:sp>
      <p:sp>
        <p:nvSpPr>
          <p:cNvPr id="115" name="Google Shape;115;p14"/>
          <p:cNvSpPr txBox="1"/>
          <p:nvPr/>
        </p:nvSpPr>
        <p:spPr>
          <a:xfrm>
            <a:off x="294750" y="8264075"/>
            <a:ext cx="3013500" cy="831300"/>
          </a:xfrm>
          <a:prstGeom prst="rect">
            <a:avLst/>
          </a:prstGeom>
          <a:solidFill>
            <a:srgbClr val="FFF2CC"/>
          </a:solidFill>
          <a:ln w="28575" cap="flat" cmpd="sng">
            <a:solidFill>
              <a:srgbClr val="000000"/>
            </a:solidFill>
            <a:prstDash val="solid"/>
            <a:round/>
            <a:headEnd type="none" w="sm" len="sm"/>
            <a:tailEnd type="none" w="sm" len="sm"/>
          </a:ln>
        </p:spPr>
        <p:txBody>
          <a:bodyPr spcFirstLastPara="1" wrap="square" lIns="91425" tIns="91425" rIns="91425" bIns="91425" anchor="ctr" anchorCtr="0">
            <a:noAutofit/>
          </a:bodyPr>
          <a:lstStyle/>
          <a:p>
            <a:pPr marL="0" lvl="0" indent="0" algn="ctr" rtl="0">
              <a:spcBef>
                <a:spcPts val="0"/>
              </a:spcBef>
              <a:spcAft>
                <a:spcPts val="0"/>
              </a:spcAft>
              <a:buNone/>
            </a:pPr>
            <a:r>
              <a:rPr lang="en-GB" b="1">
                <a:solidFill>
                  <a:schemeClr val="dk1"/>
                </a:solidFill>
              </a:rPr>
              <a:t>POST-FOCUS GROUP QUESTIONNAIRE:      </a:t>
            </a:r>
            <a:endParaRPr b="1">
              <a:solidFill>
                <a:schemeClr val="dk1"/>
              </a:solidFill>
            </a:endParaRPr>
          </a:p>
          <a:p>
            <a:pPr marL="0" lvl="0" indent="0" algn="ctr" rtl="0">
              <a:spcBef>
                <a:spcPts val="0"/>
              </a:spcBef>
              <a:spcAft>
                <a:spcPts val="0"/>
              </a:spcAft>
              <a:buNone/>
            </a:pPr>
            <a:r>
              <a:rPr lang="en-GB">
                <a:solidFill>
                  <a:schemeClr val="dk1"/>
                </a:solidFill>
              </a:rPr>
              <a:t>MASTERS DESIGN STUDENTS</a:t>
            </a:r>
            <a:endParaRPr/>
          </a:p>
        </p:txBody>
      </p:sp>
      <p:cxnSp>
        <p:nvCxnSpPr>
          <p:cNvPr id="116" name="Google Shape;116;p14"/>
          <p:cNvCxnSpPr>
            <a:stCxn id="110" idx="2"/>
            <a:endCxn id="115" idx="0"/>
          </p:cNvCxnSpPr>
          <p:nvPr/>
        </p:nvCxnSpPr>
        <p:spPr>
          <a:xfrm>
            <a:off x="1801500" y="7947321"/>
            <a:ext cx="0" cy="316800"/>
          </a:xfrm>
          <a:prstGeom prst="straightConnector1">
            <a:avLst/>
          </a:prstGeom>
          <a:noFill/>
          <a:ln w="28575" cap="flat" cmpd="sng">
            <a:solidFill>
              <a:schemeClr val="dk2"/>
            </a:solidFill>
            <a:prstDash val="solid"/>
            <a:round/>
            <a:headEnd type="none" w="med" len="med"/>
            <a:tailEnd type="triangle" w="med" len="med"/>
          </a:ln>
        </p:spPr>
      </p:cxnSp>
      <p:cxnSp>
        <p:nvCxnSpPr>
          <p:cNvPr id="117" name="Google Shape;117;p14"/>
          <p:cNvCxnSpPr>
            <a:stCxn id="102" idx="2"/>
            <a:endCxn id="88" idx="0"/>
          </p:cNvCxnSpPr>
          <p:nvPr/>
        </p:nvCxnSpPr>
        <p:spPr>
          <a:xfrm>
            <a:off x="5485700" y="9095425"/>
            <a:ext cx="0" cy="351600"/>
          </a:xfrm>
          <a:prstGeom prst="straightConnector1">
            <a:avLst/>
          </a:prstGeom>
          <a:noFill/>
          <a:ln w="28575" cap="flat" cmpd="sng">
            <a:solidFill>
              <a:schemeClr val="dk2"/>
            </a:solidFill>
            <a:prstDash val="solid"/>
            <a:round/>
            <a:headEnd type="none" w="med" len="med"/>
            <a:tailEnd type="triangle" w="med" len="med"/>
          </a:ln>
        </p:spPr>
      </p:cxnSp>
      <p:cxnSp>
        <p:nvCxnSpPr>
          <p:cNvPr id="118" name="Google Shape;118;p14"/>
          <p:cNvCxnSpPr>
            <a:stCxn id="110" idx="3"/>
            <a:endCxn id="102" idx="0"/>
          </p:cNvCxnSpPr>
          <p:nvPr/>
        </p:nvCxnSpPr>
        <p:spPr>
          <a:xfrm>
            <a:off x="3308250" y="7659321"/>
            <a:ext cx="2177400" cy="604800"/>
          </a:xfrm>
          <a:prstGeom prst="bentConnector2">
            <a:avLst/>
          </a:prstGeom>
          <a:noFill/>
          <a:ln w="28575" cap="flat" cmpd="sng">
            <a:solidFill>
              <a:schemeClr val="dk2"/>
            </a:solidFill>
            <a:prstDash val="solid"/>
            <a:round/>
            <a:headEnd type="none" w="med" len="med"/>
            <a:tailEnd type="triangle" w="med" len="med"/>
          </a:ln>
        </p:spPr>
      </p:cxnSp>
      <p:cxnSp>
        <p:nvCxnSpPr>
          <p:cNvPr id="119" name="Google Shape;119;p14"/>
          <p:cNvCxnSpPr>
            <a:stCxn id="112" idx="3"/>
            <a:endCxn id="102" idx="3"/>
          </p:cNvCxnSpPr>
          <p:nvPr/>
        </p:nvCxnSpPr>
        <p:spPr>
          <a:xfrm flipH="1">
            <a:off x="6940100" y="842200"/>
            <a:ext cx="15000" cy="7837500"/>
          </a:xfrm>
          <a:prstGeom prst="bentConnector3">
            <a:avLst>
              <a:gd name="adj1" fmla="val -2903500"/>
            </a:avLst>
          </a:prstGeom>
          <a:noFill/>
          <a:ln w="28575" cap="flat" cmpd="sng">
            <a:solidFill>
              <a:schemeClr val="dk2"/>
            </a:solidFill>
            <a:prstDash val="solid"/>
            <a:round/>
            <a:headEnd type="none" w="med" len="med"/>
            <a:tailEnd type="triangle" w="med" len="med"/>
          </a:ln>
        </p:spPr>
      </p:cxnSp>
      <p:cxnSp>
        <p:nvCxnSpPr>
          <p:cNvPr id="120" name="Google Shape;120;p14"/>
          <p:cNvCxnSpPr>
            <a:stCxn id="91" idx="3"/>
          </p:cNvCxnSpPr>
          <p:nvPr/>
        </p:nvCxnSpPr>
        <p:spPr>
          <a:xfrm>
            <a:off x="6955100" y="2705650"/>
            <a:ext cx="420600" cy="0"/>
          </a:xfrm>
          <a:prstGeom prst="straightConnector1">
            <a:avLst/>
          </a:prstGeom>
          <a:noFill/>
          <a:ln w="28575" cap="flat" cmpd="sng">
            <a:solidFill>
              <a:schemeClr val="dk2"/>
            </a:solidFill>
            <a:prstDash val="solid"/>
            <a:round/>
            <a:headEnd type="none" w="med" len="med"/>
            <a:tailEnd type="none" w="med" len="med"/>
          </a:ln>
        </p:spPr>
      </p:cxnSp>
      <p:cxnSp>
        <p:nvCxnSpPr>
          <p:cNvPr id="121" name="Google Shape;121;p14"/>
          <p:cNvCxnSpPr>
            <a:stCxn id="95" idx="3"/>
          </p:cNvCxnSpPr>
          <p:nvPr/>
        </p:nvCxnSpPr>
        <p:spPr>
          <a:xfrm>
            <a:off x="6955050" y="3545675"/>
            <a:ext cx="435600" cy="0"/>
          </a:xfrm>
          <a:prstGeom prst="straightConnector1">
            <a:avLst/>
          </a:prstGeom>
          <a:noFill/>
          <a:ln w="28575" cap="flat" cmpd="sng">
            <a:solidFill>
              <a:schemeClr val="dk2"/>
            </a:solidFill>
            <a:prstDash val="solid"/>
            <a:round/>
            <a:headEnd type="none" w="med" len="med"/>
            <a:tailEnd type="none" w="med" len="med"/>
          </a:ln>
        </p:spPr>
      </p:cxnSp>
      <p:sp>
        <p:nvSpPr>
          <p:cNvPr id="122" name="Google Shape;122;p14"/>
          <p:cNvSpPr txBox="1"/>
          <p:nvPr/>
        </p:nvSpPr>
        <p:spPr>
          <a:xfrm>
            <a:off x="0" y="61075"/>
            <a:ext cx="3669600" cy="4311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1600" b="1">
                <a:solidFill>
                  <a:schemeClr val="dk2"/>
                </a:solidFill>
              </a:rPr>
              <a:t>DATA COLLECTION &amp; FIELDWORK</a:t>
            </a:r>
            <a:endParaRPr sz="1600" b="1">
              <a:solidFill>
                <a:schemeClr val="dk2"/>
              </a:solidFill>
            </a:endParaRPr>
          </a:p>
        </p:txBody>
      </p:sp>
      <p:sp>
        <p:nvSpPr>
          <p:cNvPr id="123" name="Google Shape;123;p14"/>
          <p:cNvSpPr txBox="1"/>
          <p:nvPr/>
        </p:nvSpPr>
        <p:spPr>
          <a:xfrm>
            <a:off x="3669650" y="61075"/>
            <a:ext cx="3890400" cy="4311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1600" b="1">
                <a:solidFill>
                  <a:schemeClr val="dk2"/>
                </a:solidFill>
              </a:rPr>
              <a:t>DATA REVIEW, CODING &amp; ANALYSIS</a:t>
            </a:r>
            <a:endParaRPr sz="1600" b="1">
              <a:solidFill>
                <a:schemeClr val="dk2"/>
              </a:solidFill>
            </a:endParaRPr>
          </a:p>
        </p:txBody>
      </p:sp>
      <p:cxnSp>
        <p:nvCxnSpPr>
          <p:cNvPr id="124" name="Google Shape;124;p14"/>
          <p:cNvCxnSpPr>
            <a:stCxn id="115" idx="3"/>
            <a:endCxn id="102" idx="1"/>
          </p:cNvCxnSpPr>
          <p:nvPr/>
        </p:nvCxnSpPr>
        <p:spPr>
          <a:xfrm>
            <a:off x="3308250" y="8679725"/>
            <a:ext cx="723000" cy="0"/>
          </a:xfrm>
          <a:prstGeom prst="straightConnector1">
            <a:avLst/>
          </a:prstGeom>
          <a:noFill/>
          <a:ln w="28575" cap="flat" cmpd="sng">
            <a:solidFill>
              <a:schemeClr val="dk2"/>
            </a:solidFill>
            <a:prstDash val="solid"/>
            <a:round/>
            <a:headEnd type="none" w="med" len="med"/>
            <a:tailEnd type="triangle" w="med" len="med"/>
          </a:ln>
        </p:spPr>
      </p:cxn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28"/>
        <p:cNvGrpSpPr/>
        <p:nvPr/>
      </p:nvGrpSpPr>
      <p:grpSpPr>
        <a:xfrm>
          <a:off x="0" y="0"/>
          <a:ext cx="0" cy="0"/>
          <a:chOff x="0" y="0"/>
          <a:chExt cx="0" cy="0"/>
        </a:xfrm>
      </p:grpSpPr>
      <p:cxnSp>
        <p:nvCxnSpPr>
          <p:cNvPr id="129" name="Google Shape;129;p15"/>
          <p:cNvCxnSpPr/>
          <p:nvPr/>
        </p:nvCxnSpPr>
        <p:spPr>
          <a:xfrm rot="10800000">
            <a:off x="4621675" y="5788350"/>
            <a:ext cx="1302900" cy="787800"/>
          </a:xfrm>
          <a:prstGeom prst="straightConnector1">
            <a:avLst/>
          </a:prstGeom>
          <a:noFill/>
          <a:ln w="38100" cap="flat" cmpd="sng">
            <a:solidFill>
              <a:schemeClr val="dk2"/>
            </a:solidFill>
            <a:prstDash val="solid"/>
            <a:round/>
            <a:headEnd type="none" w="med" len="med"/>
            <a:tailEnd type="triangle" w="med" len="med"/>
          </a:ln>
        </p:spPr>
      </p:cxnSp>
      <p:cxnSp>
        <p:nvCxnSpPr>
          <p:cNvPr id="130" name="Google Shape;130;p15"/>
          <p:cNvCxnSpPr/>
          <p:nvPr/>
        </p:nvCxnSpPr>
        <p:spPr>
          <a:xfrm rot="10800000" flipH="1">
            <a:off x="1818275" y="5833325"/>
            <a:ext cx="1182300" cy="682200"/>
          </a:xfrm>
          <a:prstGeom prst="straightConnector1">
            <a:avLst/>
          </a:prstGeom>
          <a:noFill/>
          <a:ln w="38100" cap="flat" cmpd="sng">
            <a:solidFill>
              <a:schemeClr val="dk2"/>
            </a:solidFill>
            <a:prstDash val="solid"/>
            <a:round/>
            <a:headEnd type="none" w="med" len="med"/>
            <a:tailEnd type="triangle" w="med" len="med"/>
          </a:ln>
        </p:spPr>
      </p:cxnSp>
      <p:sp>
        <p:nvSpPr>
          <p:cNvPr id="131" name="Google Shape;131;p15"/>
          <p:cNvSpPr/>
          <p:nvPr/>
        </p:nvSpPr>
        <p:spPr>
          <a:xfrm>
            <a:off x="2877988" y="4568400"/>
            <a:ext cx="1835400" cy="1681800"/>
          </a:xfrm>
          <a:prstGeom prst="ellipse">
            <a:avLst/>
          </a:prstGeom>
          <a:solidFill>
            <a:srgbClr val="D0E0E3"/>
          </a:solidFill>
          <a:ln w="19050" cap="flat" cmpd="sng">
            <a:solidFill>
              <a:schemeClr val="dk1"/>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32" name="Google Shape;132;p15"/>
          <p:cNvSpPr/>
          <p:nvPr/>
        </p:nvSpPr>
        <p:spPr>
          <a:xfrm>
            <a:off x="348500" y="6015475"/>
            <a:ext cx="1681800" cy="1681800"/>
          </a:xfrm>
          <a:prstGeom prst="ellipse">
            <a:avLst/>
          </a:prstGeom>
          <a:solidFill>
            <a:schemeClr val="lt2"/>
          </a:solidFill>
          <a:ln w="38100" cap="flat" cmpd="sng">
            <a:solidFill>
              <a:schemeClr val="dk2"/>
            </a:solidFill>
            <a:prstDash val="dash"/>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33" name="Google Shape;133;p15"/>
          <p:cNvSpPr/>
          <p:nvPr/>
        </p:nvSpPr>
        <p:spPr>
          <a:xfrm>
            <a:off x="2955575" y="2076750"/>
            <a:ext cx="1681800" cy="1681800"/>
          </a:xfrm>
          <a:prstGeom prst="ellipse">
            <a:avLst/>
          </a:prstGeom>
          <a:solidFill>
            <a:schemeClr val="lt2"/>
          </a:solidFill>
          <a:ln w="38100" cap="flat" cmpd="sng">
            <a:solidFill>
              <a:schemeClr val="dk2"/>
            </a:solidFill>
            <a:prstDash val="dash"/>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34" name="Google Shape;134;p15"/>
          <p:cNvSpPr/>
          <p:nvPr/>
        </p:nvSpPr>
        <p:spPr>
          <a:xfrm>
            <a:off x="5562675" y="6015475"/>
            <a:ext cx="1681800" cy="1681800"/>
          </a:xfrm>
          <a:prstGeom prst="ellipse">
            <a:avLst/>
          </a:prstGeom>
          <a:solidFill>
            <a:schemeClr val="lt2"/>
          </a:solidFill>
          <a:ln w="38100" cap="flat" cmpd="sng">
            <a:solidFill>
              <a:schemeClr val="dk2"/>
            </a:solidFill>
            <a:prstDash val="dash"/>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35" name="Google Shape;135;p15"/>
          <p:cNvSpPr txBox="1"/>
          <p:nvPr/>
        </p:nvSpPr>
        <p:spPr>
          <a:xfrm>
            <a:off x="2939100" y="5220000"/>
            <a:ext cx="1681800" cy="400200"/>
          </a:xfrm>
          <a:prstGeom prst="rect">
            <a:avLst/>
          </a:prstGeom>
          <a:noFill/>
          <a:ln>
            <a:noFill/>
          </a:ln>
        </p:spPr>
        <p:txBody>
          <a:bodyPr spcFirstLastPara="1" wrap="square" lIns="91425" tIns="91425" rIns="91425" bIns="91425" anchor="ctr" anchorCtr="0">
            <a:noAutofit/>
          </a:bodyPr>
          <a:lstStyle/>
          <a:p>
            <a:pPr marL="0" lvl="0" indent="0" algn="ctr" rtl="0">
              <a:spcBef>
                <a:spcPts val="0"/>
              </a:spcBef>
              <a:spcAft>
                <a:spcPts val="0"/>
              </a:spcAft>
              <a:buNone/>
            </a:pPr>
            <a:r>
              <a:rPr lang="en-GB" b="1"/>
              <a:t>TRIANGULATION</a:t>
            </a:r>
            <a:endParaRPr b="1"/>
          </a:p>
        </p:txBody>
      </p:sp>
      <p:sp>
        <p:nvSpPr>
          <p:cNvPr id="136" name="Google Shape;136;p15"/>
          <p:cNvSpPr txBox="1"/>
          <p:nvPr/>
        </p:nvSpPr>
        <p:spPr>
          <a:xfrm>
            <a:off x="3114650" y="2584300"/>
            <a:ext cx="1363800" cy="6156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b="1"/>
              <a:t>LITERATURE REVIEW</a:t>
            </a:r>
            <a:endParaRPr b="1"/>
          </a:p>
        </p:txBody>
      </p:sp>
      <p:sp>
        <p:nvSpPr>
          <p:cNvPr id="137" name="Google Shape;137;p15"/>
          <p:cNvSpPr txBox="1"/>
          <p:nvPr/>
        </p:nvSpPr>
        <p:spPr>
          <a:xfrm>
            <a:off x="500000" y="6667050"/>
            <a:ext cx="1363800" cy="4002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b="1"/>
              <a:t>INTERVIEWS</a:t>
            </a:r>
            <a:endParaRPr b="1"/>
          </a:p>
        </p:txBody>
      </p:sp>
      <p:sp>
        <p:nvSpPr>
          <p:cNvPr id="138" name="Google Shape;138;p15"/>
          <p:cNvSpPr txBox="1"/>
          <p:nvPr/>
        </p:nvSpPr>
        <p:spPr>
          <a:xfrm>
            <a:off x="5652800" y="6667050"/>
            <a:ext cx="1515900" cy="4002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b="1"/>
              <a:t>FOCUS GROUP</a:t>
            </a:r>
            <a:endParaRPr b="1"/>
          </a:p>
        </p:txBody>
      </p:sp>
      <p:cxnSp>
        <p:nvCxnSpPr>
          <p:cNvPr id="139" name="Google Shape;139;p15"/>
          <p:cNvCxnSpPr>
            <a:stCxn id="133" idx="4"/>
            <a:endCxn id="131" idx="0"/>
          </p:cNvCxnSpPr>
          <p:nvPr/>
        </p:nvCxnSpPr>
        <p:spPr>
          <a:xfrm flipH="1">
            <a:off x="3795575" y="3758550"/>
            <a:ext cx="900" cy="810000"/>
          </a:xfrm>
          <a:prstGeom prst="straightConnector1">
            <a:avLst/>
          </a:prstGeom>
          <a:noFill/>
          <a:ln w="38100" cap="flat" cmpd="sng">
            <a:solidFill>
              <a:schemeClr val="dk2"/>
            </a:solidFill>
            <a:prstDash val="solid"/>
            <a:round/>
            <a:headEnd type="none" w="med" len="med"/>
            <a:tailEnd type="triangle" w="med" len="med"/>
          </a:ln>
        </p:spPr>
      </p:cxnSp>
      <p:cxnSp>
        <p:nvCxnSpPr>
          <p:cNvPr id="140" name="Google Shape;140;p15"/>
          <p:cNvCxnSpPr>
            <a:endCxn id="133" idx="3"/>
          </p:cNvCxnSpPr>
          <p:nvPr/>
        </p:nvCxnSpPr>
        <p:spPr>
          <a:xfrm rot="10800000" flipH="1">
            <a:off x="1515269" y="3512256"/>
            <a:ext cx="1686600" cy="2563800"/>
          </a:xfrm>
          <a:prstGeom prst="straightConnector1">
            <a:avLst/>
          </a:prstGeom>
          <a:noFill/>
          <a:ln w="28575" cap="flat" cmpd="sng">
            <a:solidFill>
              <a:schemeClr val="dk2"/>
            </a:solidFill>
            <a:prstDash val="dot"/>
            <a:round/>
            <a:headEnd type="triangle" w="med" len="med"/>
            <a:tailEnd type="triangle" w="med" len="med"/>
          </a:ln>
        </p:spPr>
      </p:cxnSp>
      <p:cxnSp>
        <p:nvCxnSpPr>
          <p:cNvPr id="141" name="Google Shape;141;p15"/>
          <p:cNvCxnSpPr>
            <a:stCxn id="133" idx="5"/>
          </p:cNvCxnSpPr>
          <p:nvPr/>
        </p:nvCxnSpPr>
        <p:spPr>
          <a:xfrm>
            <a:off x="4391081" y="3512256"/>
            <a:ext cx="1700100" cy="2563800"/>
          </a:xfrm>
          <a:prstGeom prst="straightConnector1">
            <a:avLst/>
          </a:prstGeom>
          <a:noFill/>
          <a:ln w="28575" cap="flat" cmpd="sng">
            <a:solidFill>
              <a:schemeClr val="dk2"/>
            </a:solidFill>
            <a:prstDash val="dot"/>
            <a:round/>
            <a:headEnd type="triangle" w="med" len="med"/>
            <a:tailEnd type="triangle" w="med" len="med"/>
          </a:ln>
        </p:spPr>
      </p:cxnSp>
      <p:cxnSp>
        <p:nvCxnSpPr>
          <p:cNvPr id="142" name="Google Shape;142;p15"/>
          <p:cNvCxnSpPr>
            <a:stCxn id="132" idx="6"/>
            <a:endCxn id="134" idx="2"/>
          </p:cNvCxnSpPr>
          <p:nvPr/>
        </p:nvCxnSpPr>
        <p:spPr>
          <a:xfrm>
            <a:off x="2030300" y="6856375"/>
            <a:ext cx="3532500" cy="0"/>
          </a:xfrm>
          <a:prstGeom prst="straightConnector1">
            <a:avLst/>
          </a:prstGeom>
          <a:noFill/>
          <a:ln w="28575" cap="flat" cmpd="sng">
            <a:solidFill>
              <a:schemeClr val="dk2"/>
            </a:solidFill>
            <a:prstDash val="dot"/>
            <a:round/>
            <a:headEnd type="triangle" w="med" len="med"/>
            <a:tailEnd type="triangle" w="med" len="med"/>
          </a:ln>
        </p:spPr>
      </p:cxn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46"/>
        <p:cNvGrpSpPr/>
        <p:nvPr/>
      </p:nvGrpSpPr>
      <p:grpSpPr>
        <a:xfrm>
          <a:off x="0" y="0"/>
          <a:ext cx="0" cy="0"/>
          <a:chOff x="0" y="0"/>
          <a:chExt cx="0" cy="0"/>
        </a:xfrm>
      </p:grpSpPr>
      <p:grpSp>
        <p:nvGrpSpPr>
          <p:cNvPr id="147" name="Google Shape;147;p16"/>
          <p:cNvGrpSpPr/>
          <p:nvPr/>
        </p:nvGrpSpPr>
        <p:grpSpPr>
          <a:xfrm>
            <a:off x="195275" y="1568750"/>
            <a:ext cx="7179900" cy="7203876"/>
            <a:chOff x="195275" y="1568750"/>
            <a:chExt cx="7179900" cy="7203876"/>
          </a:xfrm>
        </p:grpSpPr>
        <p:sp>
          <p:nvSpPr>
            <p:cNvPr id="148" name="Google Shape;148;p16"/>
            <p:cNvSpPr/>
            <p:nvPr/>
          </p:nvSpPr>
          <p:spPr>
            <a:xfrm>
              <a:off x="195275" y="3274526"/>
              <a:ext cx="5351100" cy="5498100"/>
            </a:xfrm>
            <a:prstGeom prst="ellipse">
              <a:avLst/>
            </a:prstGeom>
            <a:solidFill>
              <a:srgbClr val="E65656">
                <a:alpha val="60340"/>
              </a:srgbClr>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49" name="Google Shape;149;p16"/>
            <p:cNvSpPr/>
            <p:nvPr/>
          </p:nvSpPr>
          <p:spPr>
            <a:xfrm>
              <a:off x="1093188" y="1568750"/>
              <a:ext cx="5351100" cy="5498100"/>
            </a:xfrm>
            <a:prstGeom prst="ellipse">
              <a:avLst/>
            </a:prstGeom>
            <a:solidFill>
              <a:srgbClr val="79E7E9">
                <a:alpha val="60340"/>
              </a:srgbClr>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50" name="Google Shape;150;p16"/>
            <p:cNvSpPr/>
            <p:nvPr/>
          </p:nvSpPr>
          <p:spPr>
            <a:xfrm>
              <a:off x="2017392" y="3274526"/>
              <a:ext cx="5351100" cy="5498100"/>
            </a:xfrm>
            <a:prstGeom prst="ellipse">
              <a:avLst/>
            </a:prstGeom>
            <a:solidFill>
              <a:srgbClr val="E7DE56">
                <a:alpha val="60340"/>
              </a:srgbClr>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51" name="Google Shape;151;p16"/>
            <p:cNvSpPr/>
            <p:nvPr/>
          </p:nvSpPr>
          <p:spPr>
            <a:xfrm>
              <a:off x="195275" y="3274526"/>
              <a:ext cx="5351100" cy="5498100"/>
            </a:xfrm>
            <a:prstGeom prst="ellipse">
              <a:avLst/>
            </a:prstGeom>
            <a:noFill/>
            <a:ln w="19050" cap="flat" cmpd="sng">
              <a:solidFill>
                <a:schemeClr val="dk2"/>
              </a:solidFill>
              <a:prstDash val="dash"/>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52" name="Google Shape;152;p16"/>
            <p:cNvSpPr/>
            <p:nvPr/>
          </p:nvSpPr>
          <p:spPr>
            <a:xfrm>
              <a:off x="2024075" y="3274526"/>
              <a:ext cx="5351100" cy="5498100"/>
            </a:xfrm>
            <a:prstGeom prst="ellipse">
              <a:avLst/>
            </a:prstGeom>
            <a:noFill/>
            <a:ln w="19050" cap="flat" cmpd="sng">
              <a:solidFill>
                <a:schemeClr val="dk2"/>
              </a:solidFill>
              <a:prstDash val="dash"/>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53" name="Google Shape;153;p16"/>
            <p:cNvSpPr/>
            <p:nvPr/>
          </p:nvSpPr>
          <p:spPr>
            <a:xfrm>
              <a:off x="1104450" y="1568751"/>
              <a:ext cx="5351100" cy="5498100"/>
            </a:xfrm>
            <a:prstGeom prst="ellipse">
              <a:avLst/>
            </a:prstGeom>
            <a:noFill/>
            <a:ln w="19050" cap="flat" cmpd="sng">
              <a:solidFill>
                <a:schemeClr val="dk2"/>
              </a:solidFill>
              <a:prstDash val="dash"/>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grpSp>
      <p:sp>
        <p:nvSpPr>
          <p:cNvPr id="154" name="Google Shape;154;p16"/>
          <p:cNvSpPr txBox="1"/>
          <p:nvPr/>
        </p:nvSpPr>
        <p:spPr>
          <a:xfrm>
            <a:off x="2853450" y="1745800"/>
            <a:ext cx="1853100" cy="431100"/>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GB" sz="1600" b="1"/>
              <a:t>Industrial Design</a:t>
            </a:r>
            <a:endParaRPr sz="1600" b="1"/>
          </a:p>
        </p:txBody>
      </p:sp>
      <p:sp>
        <p:nvSpPr>
          <p:cNvPr id="155" name="Google Shape;155;p16"/>
          <p:cNvSpPr txBox="1"/>
          <p:nvPr/>
        </p:nvSpPr>
        <p:spPr>
          <a:xfrm rot="-3244127">
            <a:off x="5673675" y="7065612"/>
            <a:ext cx="1853229" cy="430917"/>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GB" sz="1600" b="1"/>
              <a:t>Medical Design</a:t>
            </a:r>
            <a:endParaRPr sz="1600" b="1"/>
          </a:p>
        </p:txBody>
      </p:sp>
      <p:sp>
        <p:nvSpPr>
          <p:cNvPr id="156" name="Google Shape;156;p16"/>
          <p:cNvSpPr txBox="1"/>
          <p:nvPr/>
        </p:nvSpPr>
        <p:spPr>
          <a:xfrm rot="3762791">
            <a:off x="-54881" y="6824656"/>
            <a:ext cx="1853221" cy="431104"/>
          </a:xfrm>
          <a:prstGeom prst="rect">
            <a:avLst/>
          </a:prstGeom>
          <a:noFill/>
          <a:ln>
            <a:noFill/>
          </a:ln>
        </p:spPr>
        <p:txBody>
          <a:bodyPr spcFirstLastPara="1" wrap="square" lIns="91425" tIns="91425" rIns="91425" bIns="91425" anchor="t" anchorCtr="0">
            <a:spAutoFit/>
          </a:bodyPr>
          <a:lstStyle/>
          <a:p>
            <a:pPr marL="0" lvl="0" indent="0" algn="l" rtl="0">
              <a:spcBef>
                <a:spcPts val="0"/>
              </a:spcBef>
              <a:spcAft>
                <a:spcPts val="0"/>
              </a:spcAft>
              <a:buNone/>
            </a:pPr>
            <a:r>
              <a:rPr lang="en-GB" sz="1600" b="1"/>
              <a:t>Mass producable</a:t>
            </a:r>
            <a:endParaRPr sz="1600" b="1"/>
          </a:p>
        </p:txBody>
      </p:sp>
      <p:sp>
        <p:nvSpPr>
          <p:cNvPr id="157" name="Google Shape;157;p16"/>
          <p:cNvSpPr txBox="1"/>
          <p:nvPr/>
        </p:nvSpPr>
        <p:spPr>
          <a:xfrm>
            <a:off x="2853450" y="5067400"/>
            <a:ext cx="1853100" cy="661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3100" b="1"/>
              <a:t>EAP</a:t>
            </a:r>
            <a:endParaRPr sz="3100" b="1"/>
          </a:p>
        </p:txBody>
      </p:sp>
      <p:sp>
        <p:nvSpPr>
          <p:cNvPr id="158" name="Google Shape;158;p16"/>
          <p:cNvSpPr txBox="1"/>
          <p:nvPr/>
        </p:nvSpPr>
        <p:spPr>
          <a:xfrm>
            <a:off x="4843725" y="3898300"/>
            <a:ext cx="18531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SMA</a:t>
            </a:r>
            <a:endParaRPr sz="2300" b="1"/>
          </a:p>
        </p:txBody>
      </p:sp>
      <p:sp>
        <p:nvSpPr>
          <p:cNvPr id="159" name="Google Shape;159;p16"/>
          <p:cNvSpPr txBox="1"/>
          <p:nvPr/>
        </p:nvSpPr>
        <p:spPr>
          <a:xfrm>
            <a:off x="4097625" y="4131313"/>
            <a:ext cx="7461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AM</a:t>
            </a:r>
            <a:endParaRPr sz="2300" b="1"/>
          </a:p>
        </p:txBody>
      </p:sp>
      <p:sp>
        <p:nvSpPr>
          <p:cNvPr id="160" name="Google Shape;160;p16"/>
          <p:cNvSpPr txBox="1"/>
          <p:nvPr/>
        </p:nvSpPr>
        <p:spPr>
          <a:xfrm>
            <a:off x="3232775" y="2591775"/>
            <a:ext cx="11049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BM</a:t>
            </a:r>
            <a:endParaRPr sz="2300" b="1"/>
          </a:p>
        </p:txBody>
      </p:sp>
      <p:sp>
        <p:nvSpPr>
          <p:cNvPr id="161" name="Google Shape;161;p16"/>
          <p:cNvSpPr txBox="1"/>
          <p:nvPr/>
        </p:nvSpPr>
        <p:spPr>
          <a:xfrm>
            <a:off x="2142000" y="5865525"/>
            <a:ext cx="11049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CE</a:t>
            </a:r>
            <a:endParaRPr sz="2300" b="1"/>
          </a:p>
        </p:txBody>
      </p:sp>
      <p:sp>
        <p:nvSpPr>
          <p:cNvPr id="162" name="Google Shape;162;p16"/>
          <p:cNvSpPr txBox="1"/>
          <p:nvPr/>
        </p:nvSpPr>
        <p:spPr>
          <a:xfrm>
            <a:off x="1118925" y="4681200"/>
            <a:ext cx="11049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DE</a:t>
            </a:r>
            <a:endParaRPr sz="2300" b="1"/>
          </a:p>
        </p:txBody>
      </p:sp>
      <p:sp>
        <p:nvSpPr>
          <p:cNvPr id="163" name="Google Shape;163;p16"/>
          <p:cNvSpPr txBox="1"/>
          <p:nvPr/>
        </p:nvSpPr>
        <p:spPr>
          <a:xfrm>
            <a:off x="4256250" y="5865525"/>
            <a:ext cx="11049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DOF</a:t>
            </a:r>
            <a:endParaRPr sz="2300" b="1"/>
          </a:p>
        </p:txBody>
      </p:sp>
      <p:sp>
        <p:nvSpPr>
          <p:cNvPr id="164" name="Google Shape;164;p16"/>
          <p:cNvSpPr txBox="1"/>
          <p:nvPr/>
        </p:nvSpPr>
        <p:spPr>
          <a:xfrm>
            <a:off x="4963875" y="4681200"/>
            <a:ext cx="18531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EI</a:t>
            </a:r>
            <a:endParaRPr sz="2300" b="1"/>
          </a:p>
        </p:txBody>
      </p:sp>
      <p:sp>
        <p:nvSpPr>
          <p:cNvPr id="165" name="Google Shape;165;p16"/>
          <p:cNvSpPr txBox="1"/>
          <p:nvPr/>
        </p:nvSpPr>
        <p:spPr>
          <a:xfrm>
            <a:off x="726225" y="6404325"/>
            <a:ext cx="13425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IPMC</a:t>
            </a:r>
            <a:endParaRPr sz="2300" b="1"/>
          </a:p>
        </p:txBody>
      </p:sp>
      <p:sp>
        <p:nvSpPr>
          <p:cNvPr id="166" name="Google Shape;166;p16"/>
          <p:cNvSpPr txBox="1"/>
          <p:nvPr/>
        </p:nvSpPr>
        <p:spPr>
          <a:xfrm>
            <a:off x="3232775" y="6280438"/>
            <a:ext cx="11049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MC</a:t>
            </a:r>
            <a:endParaRPr sz="2300" b="1"/>
          </a:p>
        </p:txBody>
      </p:sp>
      <p:sp>
        <p:nvSpPr>
          <p:cNvPr id="167" name="Google Shape;167;p16"/>
          <p:cNvSpPr txBox="1"/>
          <p:nvPr/>
        </p:nvSpPr>
        <p:spPr>
          <a:xfrm>
            <a:off x="3232775" y="7756125"/>
            <a:ext cx="11049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PAM</a:t>
            </a:r>
            <a:endParaRPr sz="2300" b="1"/>
          </a:p>
        </p:txBody>
      </p:sp>
      <p:sp>
        <p:nvSpPr>
          <p:cNvPr id="168" name="Google Shape;168;p16"/>
          <p:cNvSpPr txBox="1"/>
          <p:nvPr/>
        </p:nvSpPr>
        <p:spPr>
          <a:xfrm>
            <a:off x="2433600" y="7080225"/>
            <a:ext cx="11049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PCB</a:t>
            </a:r>
            <a:endParaRPr sz="2300" b="1"/>
          </a:p>
        </p:txBody>
      </p:sp>
      <p:sp>
        <p:nvSpPr>
          <p:cNvPr id="169" name="Google Shape;169;p16"/>
          <p:cNvSpPr txBox="1"/>
          <p:nvPr/>
        </p:nvSpPr>
        <p:spPr>
          <a:xfrm>
            <a:off x="1666725" y="3664725"/>
            <a:ext cx="11049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RK</a:t>
            </a:r>
            <a:endParaRPr sz="2300" b="1"/>
          </a:p>
        </p:txBody>
      </p:sp>
      <p:sp>
        <p:nvSpPr>
          <p:cNvPr id="170" name="Google Shape;170;p16"/>
          <p:cNvSpPr txBox="1"/>
          <p:nvPr/>
        </p:nvSpPr>
        <p:spPr>
          <a:xfrm>
            <a:off x="2569500" y="4131313"/>
            <a:ext cx="8331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SA</a:t>
            </a:r>
            <a:endParaRPr sz="2300" b="1"/>
          </a:p>
        </p:txBody>
      </p:sp>
      <p:sp>
        <p:nvSpPr>
          <p:cNvPr id="171" name="Google Shape;171;p16"/>
          <p:cNvSpPr txBox="1"/>
          <p:nvPr/>
        </p:nvSpPr>
        <p:spPr>
          <a:xfrm>
            <a:off x="4196550" y="7080225"/>
            <a:ext cx="833100" cy="538800"/>
          </a:xfrm>
          <a:prstGeom prst="rect">
            <a:avLst/>
          </a:prstGeom>
          <a:noFill/>
          <a:ln>
            <a:noFill/>
          </a:ln>
        </p:spPr>
        <p:txBody>
          <a:bodyPr spcFirstLastPara="1" wrap="square" lIns="91425" tIns="91425" rIns="91425" bIns="91425" anchor="t" anchorCtr="0">
            <a:spAutoFit/>
          </a:bodyPr>
          <a:lstStyle/>
          <a:p>
            <a:pPr marL="0" lvl="0" indent="0" algn="ctr" rtl="0">
              <a:spcBef>
                <a:spcPts val="0"/>
              </a:spcBef>
              <a:spcAft>
                <a:spcPts val="0"/>
              </a:spcAft>
              <a:buNone/>
            </a:pPr>
            <a:r>
              <a:rPr lang="en-GB" sz="2300" b="1"/>
              <a:t>SM</a:t>
            </a:r>
            <a:endParaRPr sz="2300" b="1"/>
          </a:p>
        </p:txBody>
      </p:sp>
      <p:cxnSp>
        <p:nvCxnSpPr>
          <p:cNvPr id="172" name="Google Shape;172;p16"/>
          <p:cNvCxnSpPr>
            <a:stCxn id="170" idx="2"/>
          </p:cNvCxnSpPr>
          <p:nvPr/>
        </p:nvCxnSpPr>
        <p:spPr>
          <a:xfrm>
            <a:off x="2986050" y="4670113"/>
            <a:ext cx="468900" cy="465000"/>
          </a:xfrm>
          <a:prstGeom prst="straightConnector1">
            <a:avLst/>
          </a:prstGeom>
          <a:noFill/>
          <a:ln w="28575" cap="flat" cmpd="sng">
            <a:solidFill>
              <a:schemeClr val="dk2"/>
            </a:solidFill>
            <a:prstDash val="solid"/>
            <a:round/>
            <a:headEnd type="none" w="med" len="med"/>
            <a:tailEnd type="triangle" w="med" len="med"/>
          </a:ln>
        </p:spPr>
      </p:cxnSp>
      <p:cxnSp>
        <p:nvCxnSpPr>
          <p:cNvPr id="173" name="Google Shape;173;p16"/>
          <p:cNvCxnSpPr>
            <a:stCxn id="159" idx="2"/>
          </p:cNvCxnSpPr>
          <p:nvPr/>
        </p:nvCxnSpPr>
        <p:spPr>
          <a:xfrm flipH="1">
            <a:off x="4100775" y="4670113"/>
            <a:ext cx="369900" cy="420000"/>
          </a:xfrm>
          <a:prstGeom prst="straightConnector1">
            <a:avLst/>
          </a:prstGeom>
          <a:noFill/>
          <a:ln w="28575" cap="flat" cmpd="sng">
            <a:solidFill>
              <a:schemeClr val="dk2"/>
            </a:solidFill>
            <a:prstDash val="solid"/>
            <a:round/>
            <a:headEnd type="none" w="med" len="med"/>
            <a:tailEnd type="triangle" w="med" len="med"/>
          </a:ln>
        </p:spPr>
      </p:cxnSp>
      <p:cxnSp>
        <p:nvCxnSpPr>
          <p:cNvPr id="174" name="Google Shape;174;p16"/>
          <p:cNvCxnSpPr>
            <a:stCxn id="163" idx="0"/>
          </p:cNvCxnSpPr>
          <p:nvPr/>
        </p:nvCxnSpPr>
        <p:spPr>
          <a:xfrm rot="10800000">
            <a:off x="4204800" y="5648025"/>
            <a:ext cx="603900" cy="217500"/>
          </a:xfrm>
          <a:prstGeom prst="straightConnector1">
            <a:avLst/>
          </a:prstGeom>
          <a:noFill/>
          <a:ln w="28575" cap="flat" cmpd="sng">
            <a:solidFill>
              <a:schemeClr val="dk2"/>
            </a:solidFill>
            <a:prstDash val="solid"/>
            <a:round/>
            <a:headEnd type="none" w="med" len="med"/>
            <a:tailEnd type="triangle" w="med" len="med"/>
          </a:ln>
        </p:spPr>
      </p:cxnSp>
      <p:cxnSp>
        <p:nvCxnSpPr>
          <p:cNvPr id="175" name="Google Shape;175;p16"/>
          <p:cNvCxnSpPr>
            <a:stCxn id="161" idx="0"/>
          </p:cNvCxnSpPr>
          <p:nvPr/>
        </p:nvCxnSpPr>
        <p:spPr>
          <a:xfrm rot="10800000" flipH="1">
            <a:off x="2694450" y="5648025"/>
            <a:ext cx="550200" cy="217500"/>
          </a:xfrm>
          <a:prstGeom prst="straightConnector1">
            <a:avLst/>
          </a:prstGeom>
          <a:noFill/>
          <a:ln w="28575" cap="flat" cmpd="sng">
            <a:solidFill>
              <a:schemeClr val="dk2"/>
            </a:solidFill>
            <a:prstDash val="solid"/>
            <a:round/>
            <a:headEnd type="none" w="med" len="med"/>
            <a:tailEnd type="triangle" w="med" len="med"/>
          </a:ln>
        </p:spPr>
      </p:cxnSp>
      <p:cxnSp>
        <p:nvCxnSpPr>
          <p:cNvPr id="176" name="Google Shape;176;p16"/>
          <p:cNvCxnSpPr>
            <a:stCxn id="166" idx="0"/>
            <a:endCxn id="157" idx="2"/>
          </p:cNvCxnSpPr>
          <p:nvPr/>
        </p:nvCxnSpPr>
        <p:spPr>
          <a:xfrm rot="10800000">
            <a:off x="3780125" y="5729338"/>
            <a:ext cx="5100" cy="551100"/>
          </a:xfrm>
          <a:prstGeom prst="straightConnector1">
            <a:avLst/>
          </a:prstGeom>
          <a:noFill/>
          <a:ln w="28575" cap="flat" cmpd="sng">
            <a:solidFill>
              <a:schemeClr val="dk2"/>
            </a:solidFill>
            <a:prstDash val="solid"/>
            <a:round/>
            <a:headEnd type="none" w="med" len="med"/>
            <a:tailEnd type="triangle" w="med" len="med"/>
          </a:ln>
        </p:spPr>
      </p:cxn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80"/>
        <p:cNvGrpSpPr/>
        <p:nvPr/>
      </p:nvGrpSpPr>
      <p:grpSpPr>
        <a:xfrm>
          <a:off x="0" y="0"/>
          <a:ext cx="0" cy="0"/>
          <a:chOff x="0" y="0"/>
          <a:chExt cx="0" cy="0"/>
        </a:xfrm>
      </p:grpSpPr>
      <p:sp>
        <p:nvSpPr>
          <p:cNvPr id="181" name="Google Shape;181;p17"/>
          <p:cNvSpPr/>
          <p:nvPr/>
        </p:nvSpPr>
        <p:spPr>
          <a:xfrm>
            <a:off x="642450" y="377625"/>
            <a:ext cx="6360300" cy="1377900"/>
          </a:xfrm>
          <a:prstGeom prst="roundRect">
            <a:avLst>
              <a:gd name="adj" fmla="val 16667"/>
            </a:avLst>
          </a:prstGeom>
          <a:solidFill>
            <a:schemeClr val="lt2"/>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82" name="Google Shape;182;p17"/>
          <p:cNvSpPr txBox="1"/>
          <p:nvPr/>
        </p:nvSpPr>
        <p:spPr>
          <a:xfrm>
            <a:off x="642550" y="435873"/>
            <a:ext cx="6360300" cy="1345200"/>
          </a:xfrm>
          <a:prstGeom prst="rect">
            <a:avLst/>
          </a:prstGeom>
          <a:noFill/>
          <a:ln>
            <a:noFill/>
          </a:ln>
        </p:spPr>
        <p:txBody>
          <a:bodyPr spcFirstLastPara="1" wrap="square" lIns="91425" tIns="91425" rIns="91425" bIns="91425" anchor="t" anchorCtr="0">
            <a:spAutoFit/>
          </a:bodyPr>
          <a:lstStyle/>
          <a:p>
            <a:pPr marL="228600" lvl="0" indent="-228600" algn="ctr" rtl="0">
              <a:lnSpc>
                <a:spcPct val="115000"/>
              </a:lnSpc>
              <a:spcBef>
                <a:spcPts val="1200"/>
              </a:spcBef>
              <a:spcAft>
                <a:spcPts val="0"/>
              </a:spcAft>
              <a:buNone/>
            </a:pPr>
            <a:r>
              <a:rPr lang="en-GB" sz="1800" b="1">
                <a:solidFill>
                  <a:schemeClr val="dk1"/>
                </a:solidFill>
              </a:rPr>
              <a:t>Stage One: </a:t>
            </a:r>
            <a:endParaRPr sz="1800" b="1">
              <a:solidFill>
                <a:schemeClr val="dk1"/>
              </a:solidFill>
            </a:endParaRPr>
          </a:p>
          <a:p>
            <a:pPr marL="228600" lvl="0" indent="-228600" algn="ctr" rtl="0">
              <a:lnSpc>
                <a:spcPct val="115000"/>
              </a:lnSpc>
              <a:spcBef>
                <a:spcPts val="1200"/>
              </a:spcBef>
              <a:spcAft>
                <a:spcPts val="0"/>
              </a:spcAft>
              <a:buClr>
                <a:schemeClr val="dk1"/>
              </a:buClr>
              <a:buSzPts val="1100"/>
              <a:buFont typeface="Arial"/>
              <a:buNone/>
            </a:pPr>
            <a:r>
              <a:rPr lang="en-GB" sz="1800" b="1">
                <a:solidFill>
                  <a:schemeClr val="dk1"/>
                </a:solidFill>
              </a:rPr>
              <a:t>Qualitative analysis of secondary research</a:t>
            </a:r>
            <a:endParaRPr sz="1800" b="1">
              <a:solidFill>
                <a:schemeClr val="dk1"/>
              </a:solidFill>
            </a:endParaRPr>
          </a:p>
          <a:p>
            <a:pPr marL="457200" lvl="0" indent="-317500" algn="l" rtl="0">
              <a:lnSpc>
                <a:spcPct val="115000"/>
              </a:lnSpc>
              <a:spcBef>
                <a:spcPts val="1200"/>
              </a:spcBef>
              <a:spcAft>
                <a:spcPts val="0"/>
              </a:spcAft>
              <a:buClr>
                <a:schemeClr val="dk1"/>
              </a:buClr>
              <a:buSzPts val="1400"/>
              <a:buChar char="●"/>
            </a:pPr>
            <a:r>
              <a:rPr lang="en-GB">
                <a:solidFill>
                  <a:schemeClr val="dk1"/>
                </a:solidFill>
              </a:rPr>
              <a:t>Analysis of secondary data, reports, studies and relevant literature. </a:t>
            </a:r>
            <a:endParaRPr sz="1500"/>
          </a:p>
        </p:txBody>
      </p:sp>
      <p:sp>
        <p:nvSpPr>
          <p:cNvPr id="183" name="Google Shape;183;p17"/>
          <p:cNvSpPr/>
          <p:nvPr/>
        </p:nvSpPr>
        <p:spPr>
          <a:xfrm>
            <a:off x="642400" y="2272875"/>
            <a:ext cx="6360300" cy="2176500"/>
          </a:xfrm>
          <a:prstGeom prst="roundRect">
            <a:avLst>
              <a:gd name="adj" fmla="val 16667"/>
            </a:avLst>
          </a:prstGeom>
          <a:solidFill>
            <a:schemeClr val="lt2"/>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84" name="Google Shape;184;p17"/>
          <p:cNvSpPr txBox="1"/>
          <p:nvPr/>
        </p:nvSpPr>
        <p:spPr>
          <a:xfrm>
            <a:off x="642400" y="2272875"/>
            <a:ext cx="6360300" cy="2088600"/>
          </a:xfrm>
          <a:prstGeom prst="rect">
            <a:avLst/>
          </a:prstGeom>
          <a:noFill/>
          <a:ln>
            <a:noFill/>
          </a:ln>
        </p:spPr>
        <p:txBody>
          <a:bodyPr spcFirstLastPara="1" wrap="square" lIns="91425" tIns="91425" rIns="91425" bIns="91425" anchor="t" anchorCtr="0">
            <a:spAutoFit/>
          </a:bodyPr>
          <a:lstStyle/>
          <a:p>
            <a:pPr marL="228600" lvl="0" indent="-228600" algn="ctr" rtl="0">
              <a:lnSpc>
                <a:spcPct val="115000"/>
              </a:lnSpc>
              <a:spcBef>
                <a:spcPts val="1200"/>
              </a:spcBef>
              <a:spcAft>
                <a:spcPts val="0"/>
              </a:spcAft>
              <a:buNone/>
            </a:pPr>
            <a:r>
              <a:rPr lang="en-GB" sz="1800" b="1">
                <a:solidFill>
                  <a:schemeClr val="dk1"/>
                </a:solidFill>
              </a:rPr>
              <a:t>Stage Two: </a:t>
            </a:r>
            <a:endParaRPr sz="1800" b="1">
              <a:solidFill>
                <a:schemeClr val="dk1"/>
              </a:solidFill>
            </a:endParaRPr>
          </a:p>
          <a:p>
            <a:pPr marL="228600" lvl="0" indent="-228600" algn="ctr" rtl="0">
              <a:lnSpc>
                <a:spcPct val="115000"/>
              </a:lnSpc>
              <a:spcBef>
                <a:spcPts val="1200"/>
              </a:spcBef>
              <a:spcAft>
                <a:spcPts val="0"/>
              </a:spcAft>
              <a:buClr>
                <a:schemeClr val="dk1"/>
              </a:buClr>
              <a:buSzPts val="1100"/>
              <a:buFont typeface="Arial"/>
              <a:buNone/>
            </a:pPr>
            <a:r>
              <a:rPr lang="en-GB" sz="1800" b="1">
                <a:solidFill>
                  <a:schemeClr val="dk1"/>
                </a:solidFill>
              </a:rPr>
              <a:t>Interviews and focus groups</a:t>
            </a:r>
            <a:endParaRPr sz="1800" b="1">
              <a:solidFill>
                <a:schemeClr val="dk1"/>
              </a:solidFill>
            </a:endParaRPr>
          </a:p>
          <a:p>
            <a:pPr marL="457200" lvl="0" indent="-317500" algn="l" rtl="0">
              <a:lnSpc>
                <a:spcPct val="115000"/>
              </a:lnSpc>
              <a:spcBef>
                <a:spcPts val="1200"/>
              </a:spcBef>
              <a:spcAft>
                <a:spcPts val="0"/>
              </a:spcAft>
              <a:buClr>
                <a:schemeClr val="dk1"/>
              </a:buClr>
              <a:buSzPts val="1400"/>
              <a:buChar char="●"/>
            </a:pPr>
            <a:r>
              <a:rPr lang="en-GB">
                <a:solidFill>
                  <a:schemeClr val="dk1"/>
                </a:solidFill>
              </a:rPr>
              <a:t>Interviews with medical design specialists and industrial design experts.</a:t>
            </a:r>
            <a:endParaRPr>
              <a:solidFill>
                <a:schemeClr val="dk1"/>
              </a:solidFill>
            </a:endParaRPr>
          </a:p>
          <a:p>
            <a:pPr marL="457200" lvl="0" indent="-317500" algn="l" rtl="0">
              <a:lnSpc>
                <a:spcPct val="115000"/>
              </a:lnSpc>
              <a:spcBef>
                <a:spcPts val="0"/>
              </a:spcBef>
              <a:spcAft>
                <a:spcPts val="0"/>
              </a:spcAft>
              <a:buClr>
                <a:schemeClr val="dk1"/>
              </a:buClr>
              <a:buSzPts val="1400"/>
              <a:buChar char="●"/>
            </a:pPr>
            <a:r>
              <a:rPr lang="en-GB">
                <a:solidFill>
                  <a:schemeClr val="dk1"/>
                </a:solidFill>
              </a:rPr>
              <a:t>Focus groups with industrial design students </a:t>
            </a:r>
            <a:endParaRPr>
              <a:solidFill>
                <a:schemeClr val="dk1"/>
              </a:solidFill>
            </a:endParaRPr>
          </a:p>
          <a:p>
            <a:pPr marL="457200" lvl="0" indent="-317500" algn="l" rtl="0">
              <a:lnSpc>
                <a:spcPct val="115000"/>
              </a:lnSpc>
              <a:spcBef>
                <a:spcPts val="0"/>
              </a:spcBef>
              <a:spcAft>
                <a:spcPts val="0"/>
              </a:spcAft>
              <a:buClr>
                <a:schemeClr val="dk1"/>
              </a:buClr>
              <a:buSzPts val="1400"/>
              <a:buChar char="●"/>
            </a:pPr>
            <a:r>
              <a:rPr lang="en-GB">
                <a:solidFill>
                  <a:schemeClr val="dk1"/>
                </a:solidFill>
              </a:rPr>
              <a:t>Coding of data to highlight common themes and patterns.</a:t>
            </a:r>
            <a:endParaRPr>
              <a:solidFill>
                <a:schemeClr val="dk1"/>
              </a:solidFill>
            </a:endParaRPr>
          </a:p>
          <a:p>
            <a:pPr marL="457200" lvl="0" indent="-317500" algn="l" rtl="0">
              <a:lnSpc>
                <a:spcPct val="115000"/>
              </a:lnSpc>
              <a:spcBef>
                <a:spcPts val="0"/>
              </a:spcBef>
              <a:spcAft>
                <a:spcPts val="0"/>
              </a:spcAft>
              <a:buClr>
                <a:schemeClr val="dk1"/>
              </a:buClr>
              <a:buSzPts val="1400"/>
              <a:buChar char="●"/>
            </a:pPr>
            <a:r>
              <a:rPr lang="en-GB">
                <a:solidFill>
                  <a:schemeClr val="dk1"/>
                </a:solidFill>
              </a:rPr>
              <a:t>Analysis of the literature in a structured way, e.g., schedules, matrices</a:t>
            </a:r>
            <a:endParaRPr b="1">
              <a:solidFill>
                <a:schemeClr val="dk1"/>
              </a:solidFill>
            </a:endParaRPr>
          </a:p>
        </p:txBody>
      </p:sp>
      <p:sp>
        <p:nvSpPr>
          <p:cNvPr id="185" name="Google Shape;185;p17"/>
          <p:cNvSpPr/>
          <p:nvPr/>
        </p:nvSpPr>
        <p:spPr>
          <a:xfrm>
            <a:off x="642500" y="4971225"/>
            <a:ext cx="6360300" cy="1593000"/>
          </a:xfrm>
          <a:prstGeom prst="roundRect">
            <a:avLst>
              <a:gd name="adj" fmla="val 16667"/>
            </a:avLst>
          </a:prstGeom>
          <a:solidFill>
            <a:schemeClr val="lt2"/>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86" name="Google Shape;186;p17"/>
          <p:cNvSpPr txBox="1"/>
          <p:nvPr/>
        </p:nvSpPr>
        <p:spPr>
          <a:xfrm>
            <a:off x="642600" y="4971225"/>
            <a:ext cx="6360300" cy="1593000"/>
          </a:xfrm>
          <a:prstGeom prst="rect">
            <a:avLst/>
          </a:prstGeom>
          <a:noFill/>
          <a:ln>
            <a:noFill/>
          </a:ln>
        </p:spPr>
        <p:txBody>
          <a:bodyPr spcFirstLastPara="1" wrap="square" lIns="91425" tIns="91425" rIns="91425" bIns="91425" anchor="t" anchorCtr="0">
            <a:spAutoFit/>
          </a:bodyPr>
          <a:lstStyle/>
          <a:p>
            <a:pPr marL="0" lvl="0" indent="0" algn="ctr" rtl="0">
              <a:lnSpc>
                <a:spcPct val="115000"/>
              </a:lnSpc>
              <a:spcBef>
                <a:spcPts val="1200"/>
              </a:spcBef>
              <a:spcAft>
                <a:spcPts val="0"/>
              </a:spcAft>
              <a:buNone/>
            </a:pPr>
            <a:r>
              <a:rPr lang="en-GB" sz="1800" b="1">
                <a:solidFill>
                  <a:schemeClr val="dk1"/>
                </a:solidFill>
              </a:rPr>
              <a:t>Stage Three: </a:t>
            </a:r>
            <a:endParaRPr sz="1800" b="1">
              <a:solidFill>
                <a:schemeClr val="dk1"/>
              </a:solidFill>
            </a:endParaRPr>
          </a:p>
          <a:p>
            <a:pPr marL="0" lvl="0" indent="0" algn="ctr" rtl="0">
              <a:lnSpc>
                <a:spcPct val="115000"/>
              </a:lnSpc>
              <a:spcBef>
                <a:spcPts val="1200"/>
              </a:spcBef>
              <a:spcAft>
                <a:spcPts val="0"/>
              </a:spcAft>
              <a:buNone/>
            </a:pPr>
            <a:r>
              <a:rPr lang="en-GB" sz="1800" b="1">
                <a:solidFill>
                  <a:schemeClr val="dk1"/>
                </a:solidFill>
              </a:rPr>
              <a:t>Practical testing and digital visualisation</a:t>
            </a:r>
            <a:endParaRPr sz="1800" b="1">
              <a:solidFill>
                <a:schemeClr val="dk1"/>
              </a:solidFill>
            </a:endParaRPr>
          </a:p>
          <a:p>
            <a:pPr marL="457200" lvl="0" indent="-317500" algn="just" rtl="0">
              <a:lnSpc>
                <a:spcPct val="115000"/>
              </a:lnSpc>
              <a:spcBef>
                <a:spcPts val="1200"/>
              </a:spcBef>
              <a:spcAft>
                <a:spcPts val="0"/>
              </a:spcAft>
              <a:buClr>
                <a:schemeClr val="dk1"/>
              </a:buClr>
              <a:buSzPts val="1400"/>
              <a:buChar char="●"/>
            </a:pPr>
            <a:r>
              <a:rPr lang="en-GB">
                <a:solidFill>
                  <a:schemeClr val="dk1"/>
                </a:solidFill>
              </a:rPr>
              <a:t>Practical testing through focus group “conceptual products/designs”.</a:t>
            </a:r>
            <a:endParaRPr>
              <a:solidFill>
                <a:schemeClr val="dk1"/>
              </a:solidFill>
            </a:endParaRPr>
          </a:p>
          <a:p>
            <a:pPr marL="457200" lvl="0" indent="-317500" algn="just" rtl="0">
              <a:lnSpc>
                <a:spcPct val="115000"/>
              </a:lnSpc>
              <a:spcBef>
                <a:spcPts val="0"/>
              </a:spcBef>
              <a:spcAft>
                <a:spcPts val="0"/>
              </a:spcAft>
              <a:buClr>
                <a:schemeClr val="dk1"/>
              </a:buClr>
              <a:buSzPts val="1400"/>
              <a:buChar char="●"/>
            </a:pPr>
            <a:r>
              <a:rPr lang="en-GB">
                <a:solidFill>
                  <a:schemeClr val="dk1"/>
                </a:solidFill>
              </a:rPr>
              <a:t>Digital visualisation in Solidworks</a:t>
            </a:r>
            <a:r>
              <a:rPr lang="en-GB" i="1">
                <a:solidFill>
                  <a:schemeClr val="dk1"/>
                </a:solidFill>
              </a:rPr>
              <a:t>.</a:t>
            </a:r>
            <a:endParaRPr b="1">
              <a:solidFill>
                <a:schemeClr val="dk1"/>
              </a:solidFill>
            </a:endParaRPr>
          </a:p>
        </p:txBody>
      </p:sp>
      <p:cxnSp>
        <p:nvCxnSpPr>
          <p:cNvPr id="187" name="Google Shape;187;p17"/>
          <p:cNvCxnSpPr>
            <a:stCxn id="182" idx="2"/>
            <a:endCxn id="184" idx="0"/>
          </p:cNvCxnSpPr>
          <p:nvPr/>
        </p:nvCxnSpPr>
        <p:spPr>
          <a:xfrm>
            <a:off x="3822700" y="1781073"/>
            <a:ext cx="0" cy="491700"/>
          </a:xfrm>
          <a:prstGeom prst="straightConnector1">
            <a:avLst/>
          </a:prstGeom>
          <a:noFill/>
          <a:ln w="38100" cap="flat" cmpd="sng">
            <a:solidFill>
              <a:schemeClr val="dk2"/>
            </a:solidFill>
            <a:prstDash val="solid"/>
            <a:round/>
            <a:headEnd type="none" w="med" len="med"/>
            <a:tailEnd type="triangle" w="med" len="med"/>
          </a:ln>
        </p:spPr>
      </p:cxnSp>
      <p:cxnSp>
        <p:nvCxnSpPr>
          <p:cNvPr id="188" name="Google Shape;188;p17"/>
          <p:cNvCxnSpPr>
            <a:stCxn id="183" idx="2"/>
            <a:endCxn id="186" idx="0"/>
          </p:cNvCxnSpPr>
          <p:nvPr/>
        </p:nvCxnSpPr>
        <p:spPr>
          <a:xfrm>
            <a:off x="3822550" y="4449375"/>
            <a:ext cx="300" cy="522000"/>
          </a:xfrm>
          <a:prstGeom prst="straightConnector1">
            <a:avLst/>
          </a:prstGeom>
          <a:noFill/>
          <a:ln w="38100" cap="flat" cmpd="sng">
            <a:solidFill>
              <a:schemeClr val="dk2"/>
            </a:solidFill>
            <a:prstDash val="solid"/>
            <a:round/>
            <a:headEnd type="none" w="med" len="med"/>
            <a:tailEnd type="triangle" w="med" len="med"/>
          </a:ln>
        </p:spPr>
      </p:cxnSp>
      <p:sp>
        <p:nvSpPr>
          <p:cNvPr id="189" name="Google Shape;189;p17"/>
          <p:cNvSpPr/>
          <p:nvPr/>
        </p:nvSpPr>
        <p:spPr>
          <a:xfrm>
            <a:off x="642600" y="7162275"/>
            <a:ext cx="6360300" cy="2680200"/>
          </a:xfrm>
          <a:prstGeom prst="roundRect">
            <a:avLst>
              <a:gd name="adj" fmla="val 16667"/>
            </a:avLst>
          </a:prstGeom>
          <a:solidFill>
            <a:schemeClr val="lt2"/>
          </a:solidFill>
          <a:ln w="9525" cap="flat" cmpd="sng">
            <a:solidFill>
              <a:schemeClr val="dk2"/>
            </a:solidFill>
            <a:prstDash val="solid"/>
            <a:round/>
            <a:headEnd type="none" w="sm" len="sm"/>
            <a:tailEnd type="none" w="sm" len="sm"/>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190" name="Google Shape;190;p17"/>
          <p:cNvSpPr txBox="1"/>
          <p:nvPr/>
        </p:nvSpPr>
        <p:spPr>
          <a:xfrm>
            <a:off x="642600" y="7162275"/>
            <a:ext cx="6360300" cy="2584500"/>
          </a:xfrm>
          <a:prstGeom prst="rect">
            <a:avLst/>
          </a:prstGeom>
          <a:noFill/>
          <a:ln>
            <a:noFill/>
          </a:ln>
        </p:spPr>
        <p:txBody>
          <a:bodyPr spcFirstLastPara="1" wrap="square" lIns="91425" tIns="91425" rIns="91425" bIns="91425" anchor="t" anchorCtr="0">
            <a:spAutoFit/>
          </a:bodyPr>
          <a:lstStyle/>
          <a:p>
            <a:pPr marL="0" lvl="0" indent="0" algn="ctr" rtl="0">
              <a:lnSpc>
                <a:spcPct val="115000"/>
              </a:lnSpc>
              <a:spcBef>
                <a:spcPts val="1200"/>
              </a:spcBef>
              <a:spcAft>
                <a:spcPts val="0"/>
              </a:spcAft>
              <a:buNone/>
            </a:pPr>
            <a:r>
              <a:rPr lang="en-GB" sz="1800" b="1">
                <a:solidFill>
                  <a:schemeClr val="dk1"/>
                </a:solidFill>
              </a:rPr>
              <a:t>Stage Four: </a:t>
            </a:r>
            <a:endParaRPr sz="1800" b="1">
              <a:solidFill>
                <a:schemeClr val="dk1"/>
              </a:solidFill>
            </a:endParaRPr>
          </a:p>
          <a:p>
            <a:pPr marL="0" lvl="0" indent="0" algn="ctr" rtl="0">
              <a:lnSpc>
                <a:spcPct val="115000"/>
              </a:lnSpc>
              <a:spcBef>
                <a:spcPts val="1200"/>
              </a:spcBef>
              <a:spcAft>
                <a:spcPts val="0"/>
              </a:spcAft>
              <a:buNone/>
            </a:pPr>
            <a:r>
              <a:rPr lang="en-GB" sz="1800" b="1">
                <a:solidFill>
                  <a:schemeClr val="dk1"/>
                </a:solidFill>
              </a:rPr>
              <a:t>Triangulation and analysis of qualitative data</a:t>
            </a:r>
            <a:endParaRPr sz="1800" b="1">
              <a:solidFill>
                <a:schemeClr val="dk1"/>
              </a:solidFill>
            </a:endParaRPr>
          </a:p>
          <a:p>
            <a:pPr marL="457200" lvl="0" indent="-317500" algn="l" rtl="0">
              <a:lnSpc>
                <a:spcPct val="115000"/>
              </a:lnSpc>
              <a:spcBef>
                <a:spcPts val="1200"/>
              </a:spcBef>
              <a:spcAft>
                <a:spcPts val="0"/>
              </a:spcAft>
              <a:buClr>
                <a:schemeClr val="dk1"/>
              </a:buClr>
              <a:buSzPts val="1400"/>
              <a:buChar char="●"/>
            </a:pPr>
            <a:r>
              <a:rPr lang="en-GB">
                <a:solidFill>
                  <a:schemeClr val="dk1"/>
                </a:solidFill>
              </a:rPr>
              <a:t>Triangulation used to compare findings from the literature review, focus groups and interviews with experts in the field of product design to find commonality and identify clear outcomes that are feasible for the development of medical products that make use of SRTs to improve user experience.</a:t>
            </a:r>
            <a:endParaRPr>
              <a:solidFill>
                <a:schemeClr val="dk1"/>
              </a:solidFill>
            </a:endParaRPr>
          </a:p>
          <a:p>
            <a:pPr marL="457200" lvl="0" indent="-317500" algn="l" rtl="0">
              <a:lnSpc>
                <a:spcPct val="115000"/>
              </a:lnSpc>
              <a:spcBef>
                <a:spcPts val="0"/>
              </a:spcBef>
              <a:spcAft>
                <a:spcPts val="0"/>
              </a:spcAft>
              <a:buClr>
                <a:schemeClr val="dk1"/>
              </a:buClr>
              <a:buSzPts val="1400"/>
              <a:buChar char="●"/>
            </a:pPr>
            <a:r>
              <a:rPr lang="en-GB">
                <a:solidFill>
                  <a:schemeClr val="dk1"/>
                </a:solidFill>
              </a:rPr>
              <a:t>Final analysis and outcomes described.</a:t>
            </a:r>
            <a:endParaRPr b="1">
              <a:solidFill>
                <a:schemeClr val="dk1"/>
              </a:solidFill>
            </a:endParaRPr>
          </a:p>
        </p:txBody>
      </p:sp>
      <p:cxnSp>
        <p:nvCxnSpPr>
          <p:cNvPr id="191" name="Google Shape;191;p17"/>
          <p:cNvCxnSpPr>
            <a:stCxn id="186" idx="2"/>
            <a:endCxn id="190" idx="0"/>
          </p:cNvCxnSpPr>
          <p:nvPr/>
        </p:nvCxnSpPr>
        <p:spPr>
          <a:xfrm>
            <a:off x="3822750" y="6564225"/>
            <a:ext cx="0" cy="598200"/>
          </a:xfrm>
          <a:prstGeom prst="straightConnector1">
            <a:avLst/>
          </a:prstGeom>
          <a:noFill/>
          <a:ln w="38100" cap="flat" cmpd="sng">
            <a:solidFill>
              <a:schemeClr val="dk2"/>
            </a:solidFill>
            <a:prstDash val="solid"/>
            <a:round/>
            <a:headEnd type="none" w="med" len="med"/>
            <a:tailEnd type="triangle" w="med" len="med"/>
          </a:ln>
        </p:spPr>
      </p:cxn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323</Words>
  <Application>Microsoft Office PowerPoint</Application>
  <PresentationFormat>Custom</PresentationFormat>
  <Paragraphs>75</Paragraphs>
  <Slides>5</Slides>
  <Notes>5</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5</vt:i4>
      </vt:variant>
    </vt:vector>
  </HeadingPairs>
  <TitlesOfParts>
    <vt:vector size="7" baseType="lpstr">
      <vt:lpstr>Arial</vt:lpstr>
      <vt:lpstr>Simple Light</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cp:lastModifiedBy>Xabiso Xesi</cp:lastModifiedBy>
  <cp:revision>1</cp:revision>
  <dcterms:modified xsi:type="dcterms:W3CDTF">2023-04-21T10:35:14Z</dcterms:modified>
</cp:coreProperties>
</file>